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426" r:id="rId2"/>
    <p:sldId id="427" r:id="rId3"/>
    <p:sldId id="428" r:id="rId4"/>
    <p:sldId id="429" r:id="rId5"/>
    <p:sldId id="431" r:id="rId6"/>
    <p:sldId id="432" r:id="rId7"/>
    <p:sldId id="425" r:id="rId8"/>
    <p:sldId id="456" r:id="rId9"/>
    <p:sldId id="457" r:id="rId10"/>
    <p:sldId id="458" r:id="rId11"/>
    <p:sldId id="459" r:id="rId12"/>
    <p:sldId id="460" r:id="rId13"/>
    <p:sldId id="424" r:id="rId14"/>
    <p:sldId id="365" r:id="rId15"/>
    <p:sldId id="366" r:id="rId16"/>
    <p:sldId id="263" r:id="rId17"/>
    <p:sldId id="444" r:id="rId18"/>
    <p:sldId id="265" r:id="rId19"/>
    <p:sldId id="327" r:id="rId20"/>
    <p:sldId id="443" r:id="rId21"/>
    <p:sldId id="262" r:id="rId22"/>
    <p:sldId id="314" r:id="rId23"/>
    <p:sldId id="264" r:id="rId24"/>
    <p:sldId id="445" r:id="rId25"/>
    <p:sldId id="315" r:id="rId26"/>
    <p:sldId id="442" r:id="rId27"/>
    <p:sldId id="448" r:id="rId28"/>
    <p:sldId id="449" r:id="rId29"/>
    <p:sldId id="450" r:id="rId30"/>
    <p:sldId id="451" r:id="rId31"/>
    <p:sldId id="452" r:id="rId32"/>
    <p:sldId id="419" r:id="rId33"/>
    <p:sldId id="434" r:id="rId34"/>
    <p:sldId id="282" r:id="rId35"/>
    <p:sldId id="287" r:id="rId36"/>
    <p:sldId id="284" r:id="rId37"/>
    <p:sldId id="285" r:id="rId38"/>
    <p:sldId id="446" r:id="rId39"/>
    <p:sldId id="286" r:id="rId40"/>
    <p:sldId id="288" r:id="rId41"/>
    <p:sldId id="436" r:id="rId42"/>
    <p:sldId id="447" r:id="rId43"/>
    <p:sldId id="437" r:id="rId44"/>
    <p:sldId id="289" r:id="rId45"/>
    <p:sldId id="290" r:id="rId46"/>
    <p:sldId id="439" r:id="rId47"/>
    <p:sldId id="440" r:id="rId48"/>
    <p:sldId id="44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BEEB7"/>
    <a:srgbClr val="FFD5D7"/>
    <a:srgbClr val="FFABAD"/>
    <a:srgbClr val="FF7C80"/>
    <a:srgbClr val="FFA3A3"/>
    <a:srgbClr val="FFB7B7"/>
    <a:srgbClr val="8EFD67"/>
    <a:srgbClr val="FF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6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93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5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28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26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21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69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8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796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376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6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0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1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9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9/2/2014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://upload.wikimedia.org/wikipedia/commons/6/6f/%E7%95%99%E5%AD%A6%E7%94%9F%E5%8F%82%E5%8A%A0%E6%B1%89%E8%AF%AD%E8%80%83%E8%AF%95.jpg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7.png"/><Relationship Id="rId4" Type="http://schemas.openxmlformats.org/officeDocument/2006/relationships/audio" Target="../media/audio1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&amp;esrc=s&amp;source=images&amp;cd=&amp;cad=rja&amp;uact=8&amp;docid=V1spxtvclnUyNM&amp;tbnid=CN2QGSsmvJgOeM:&amp;ved=0CAUQjRw&amp;url=http://en.wikipedia.org/wiki/Archery&amp;ei=aw_0U-HkL6qN8QHK94Bw&amp;psig=AFQjCNEeQO1bVAMUPInRh6wW4EfBl5pv8Q&amp;ust=1408590002122885" TargetMode="Externa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audio" Target="../media/audio1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19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4.wav"/><Relationship Id="rId7" Type="http://schemas.openxmlformats.org/officeDocument/2006/relationships/hyperlink" Target="http://zh.wikipedia.org/wiki/File:Sima_Guang_1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http://www.google.com/url?sa=i&amp;rct=j&amp;q=&amp;esrc=s&amp;source=images&amp;cd=&amp;cad=rja&amp;uact=8&amp;docid=jkXs_HGwHrsMsM&amp;tbnid=F0BH-a2jVYipkM:&amp;ved=0CAUQjRw&amp;url=http://pixabay.com/en/cold-disease-emoticon-smiley-156666/&amp;ei=6Bf0U62cPMPJ8AH4wYGAAg&amp;psig=AFQjCNHHu7s7zg_hPwG9WhIOBT-OfdZPzQ&amp;ust=1408592222757406" TargetMode="Externa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V1spxtvclnUyNM&amp;tbnid=CN2QGSsmvJgOeM:&amp;ved=0CAUQjRw&amp;url=http://en.wikipedia.org/wiki/Archery&amp;ei=aw_0U-HkL6qN8QHK94Bw&amp;psig=AFQjCNEeQO1bVAMUPInRh6wW4EfBl5pv8Q&amp;ust=1408590002122885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4.wav"/><Relationship Id="rId7" Type="http://schemas.openxmlformats.org/officeDocument/2006/relationships/hyperlink" Target="http://zh.wikipedia.org/wiki/File:Marching_towards_the_Capital_-_September_15,_2007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bUEncx1XwiKURM&amp;tbnid=n6pED0IsWQjBgM:&amp;ved=0CAUQjRw&amp;url=http://zh.wikipedia.org/wiki/%E8%80%81%E4%BA%BA%E9%86%AB%E5%AD%B8&amp;ei=wab0U967K4nb8AGr0YDwBw&amp;psig=AFQjCNEHCJbnj-lakRdu10giDAEpDfmgtQ&amp;ust=1408628768392088" TargetMode="External"/><Relationship Id="rId5" Type="http://schemas.openxmlformats.org/officeDocument/2006/relationships/image" Target="../media/image16.png"/><Relationship Id="rId4" Type="http://schemas.openxmlformats.org/officeDocument/2006/relationships/audio" Target="../media/audio22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Triaxle_dump_truck_2005-10-06.km.jpg" TargetMode="External"/><Relationship Id="rId3" Type="http://schemas.openxmlformats.org/officeDocument/2006/relationships/audio" Target="../media/audio14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3/36/Xinhui_%E6%96%B0%E6%9C%83_%E4%B8%AD%E5%BF%83%E5%8D%97%E8%B7%AF_Zhongxin_Nanlu_%E7%94%98%E8%94%97_%E4%B8%89%E8%BC%AA%E8%BB%8A_Tricycle_morning.JPG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Changeroom.jpg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第一課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eishing\Desktop\meizhou pics\41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143000" y="6096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" y="15240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23622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2766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41148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95800" y="50292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95800" y="58674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95800" y="6858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33600" y="32766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05200" y="1143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514600" y="4419600"/>
            <a:ext cx="12192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4-1-3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41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667000"/>
            <a:ext cx="9144000" cy="329865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9906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弓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9906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反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10668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式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0668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冒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19200" y="3505200"/>
            <a:ext cx="792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6482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52800" y="46482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67600" y="46482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912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00" y="1066800"/>
            <a:ext cx="121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孝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0" y="5410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-1-4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6276" y="0"/>
            <a:ext cx="3276600" cy="12954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331076" y="32453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成語時間</a:t>
            </a:r>
            <a:endParaRPr lang="en-US" sz="3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166" y="1492469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高高興興</a:t>
            </a:r>
            <a:endParaRPr 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697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391400" y="5105400"/>
            <a:ext cx="1219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孝</a:t>
            </a:r>
            <a:endParaRPr lang="en-US" sz="8000" dirty="0"/>
          </a:p>
        </p:txBody>
      </p:sp>
      <p:sp>
        <p:nvSpPr>
          <p:cNvPr id="25" name="TextBox 24"/>
          <p:cNvSpPr txBox="1"/>
          <p:nvPr/>
        </p:nvSpPr>
        <p:spPr>
          <a:xfrm>
            <a:off x="5181600" y="5105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冒</a:t>
            </a:r>
            <a:endParaRPr lang="en-US" sz="8000" dirty="0"/>
          </a:p>
        </p:txBody>
      </p:sp>
      <p:sp>
        <p:nvSpPr>
          <p:cNvPr id="26" name="TextBox 25"/>
          <p:cNvSpPr txBox="1"/>
          <p:nvPr/>
        </p:nvSpPr>
        <p:spPr>
          <a:xfrm>
            <a:off x="2895600" y="5105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式</a:t>
            </a:r>
            <a:endParaRPr lang="en-US" sz="8000" dirty="0"/>
          </a:p>
        </p:txBody>
      </p:sp>
      <p:sp>
        <p:nvSpPr>
          <p:cNvPr id="27" name="TextBox 26"/>
          <p:cNvSpPr txBox="1"/>
          <p:nvPr/>
        </p:nvSpPr>
        <p:spPr>
          <a:xfrm>
            <a:off x="381000" y="50292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反</a:t>
            </a:r>
            <a:endParaRPr lang="en-US" sz="8000" dirty="0"/>
          </a:p>
        </p:txBody>
      </p:sp>
      <p:sp>
        <p:nvSpPr>
          <p:cNvPr id="28" name="TextBox 27"/>
          <p:cNvSpPr txBox="1"/>
          <p:nvPr/>
        </p:nvSpPr>
        <p:spPr>
          <a:xfrm>
            <a:off x="6248400" y="29718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弓</a:t>
            </a:r>
            <a:endParaRPr lang="en-US" sz="8000" dirty="0"/>
          </a:p>
        </p:txBody>
      </p:sp>
      <p:sp>
        <p:nvSpPr>
          <p:cNvPr id="29" name="TextBox 28"/>
          <p:cNvSpPr txBox="1"/>
          <p:nvPr/>
        </p:nvSpPr>
        <p:spPr>
          <a:xfrm>
            <a:off x="4038600" y="29718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dirty="0" smtClean="0"/>
              <a:t>賣</a:t>
            </a:r>
            <a:endParaRPr lang="en-US" sz="8000" dirty="0"/>
          </a:p>
        </p:txBody>
      </p:sp>
      <p:sp>
        <p:nvSpPr>
          <p:cNvPr id="30" name="TextBox 29"/>
          <p:cNvSpPr txBox="1"/>
          <p:nvPr/>
        </p:nvSpPr>
        <p:spPr>
          <a:xfrm>
            <a:off x="1676400" y="30480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dirty="0" smtClean="0"/>
              <a:t>買</a:t>
            </a:r>
            <a:endParaRPr lang="en-US" sz="8000" dirty="0"/>
          </a:p>
        </p:txBody>
      </p:sp>
      <p:sp>
        <p:nvSpPr>
          <p:cNvPr id="31" name="TextBox 30"/>
          <p:cNvSpPr txBox="1"/>
          <p:nvPr/>
        </p:nvSpPr>
        <p:spPr>
          <a:xfrm>
            <a:off x="5105400" y="9906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早</a:t>
            </a:r>
            <a:endParaRPr lang="en-US" sz="8000" dirty="0"/>
          </a:p>
        </p:txBody>
      </p:sp>
      <p:sp>
        <p:nvSpPr>
          <p:cNvPr id="23" name="TextBox 22"/>
          <p:cNvSpPr txBox="1"/>
          <p:nvPr/>
        </p:nvSpPr>
        <p:spPr>
          <a:xfrm>
            <a:off x="2895600" y="9906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000" dirty="0" smtClean="0"/>
              <a:t>草</a:t>
            </a:r>
            <a:endParaRPr lang="en-US" sz="8000" dirty="0"/>
          </a:p>
        </p:txBody>
      </p:sp>
      <p:cxnSp>
        <p:nvCxnSpPr>
          <p:cNvPr id="36" name="Straight Arrow Connector 35"/>
          <p:cNvCxnSpPr>
            <a:stCxn id="23" idx="3"/>
            <a:endCxn id="31" idx="1"/>
          </p:cNvCxnSpPr>
          <p:nvPr/>
        </p:nvCxnSpPr>
        <p:spPr>
          <a:xfrm>
            <a:off x="4191000" y="1652320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048000" y="3733800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0800" y="0"/>
            <a:ext cx="2743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請學生看課本聽課文朗讀</a:t>
            </a:r>
            <a:endParaRPr lang="en-US" dirty="0"/>
          </a:p>
        </p:txBody>
      </p:sp>
      <p:sp>
        <p:nvSpPr>
          <p:cNvPr id="14" name="Action Button: Sound 13">
            <a:hlinkClick r:id="" action="ppaction://noaction" highlightClick="1"/>
          </p:cNvPr>
          <p:cNvSpPr/>
          <p:nvPr/>
        </p:nvSpPr>
        <p:spPr>
          <a:xfrm>
            <a:off x="7848600" y="990600"/>
            <a:ext cx="838200" cy="685800"/>
          </a:xfrm>
          <a:prstGeom prst="actionButtonSoun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219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課文聽力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>
    <p:sndAc>
      <p:stSnd>
        <p:snd r:embed="rId3" name="4-1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200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000"/>
                            </p:stCondLst>
                            <p:childTnLst>
                              <p:par>
                                <p:cTn id="9" presetID="18" presetClass="entr" presetSubtype="3" repeatCount="2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(1)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字的</a:t>
            </a:r>
            <a:r>
              <a:rPr lang="zh-TW" altLang="en-US" sz="600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對話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（想一想）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開學第一天明明什麼考試得了一百分？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明明教大家哪四個字？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明明用什麼方法記住生字？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草對早說什麼？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買對賣說什麼？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1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1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1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1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12"/>
          <a:stretch>
            <a:fillRect/>
          </a:stretch>
        </p:blipFill>
        <p:spPr bwMode="auto">
          <a:xfrm>
            <a:off x="64376" y="1027385"/>
            <a:ext cx="1669456" cy="155815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162671" y="838144"/>
            <a:ext cx="270115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第一個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5000" y="1447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Heiti Std R" pitchFamily="34" charset="-128"/>
                <a:ea typeface="Adobe Heiti Std R" pitchFamily="34" charset="-128"/>
              </a:rPr>
              <a:t>第</a:t>
            </a:r>
            <a:endParaRPr lang="en-US" sz="9600" dirty="0">
              <a:latin typeface="Adobe Heiti Std R" pitchFamily="34" charset="-128"/>
              <a:ea typeface="Adobe Heiti Std R" pitchFamily="34" charset="-128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209800" y="19812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971800" y="19812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209800" y="22098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209800" y="22098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09800" y="23622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2840421" y="2349062"/>
            <a:ext cx="186558" cy="236483"/>
          </a:xfrm>
          <a:custGeom>
            <a:avLst/>
            <a:gdLst>
              <a:gd name="connsiteX0" fmla="*/ 173420 w 186558"/>
              <a:gd name="connsiteY0" fmla="*/ 0 h 236483"/>
              <a:gd name="connsiteX1" fmla="*/ 157655 w 186558"/>
              <a:gd name="connsiteY1" fmla="*/ 189186 h 236483"/>
              <a:gd name="connsiteX2" fmla="*/ 0 w 186558"/>
              <a:gd name="connsiteY2" fmla="*/ 236483 h 23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58" h="236483">
                <a:moveTo>
                  <a:pt x="173420" y="0"/>
                </a:moveTo>
                <a:cubicBezTo>
                  <a:pt x="179989" y="74886"/>
                  <a:pt x="186558" y="149772"/>
                  <a:pt x="157655" y="189186"/>
                </a:cubicBezTo>
                <a:cubicBezTo>
                  <a:pt x="128752" y="228600"/>
                  <a:pt x="64376" y="232541"/>
                  <a:pt x="0" y="23648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9000"/>
            <a:ext cx="2569780" cy="159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59" y="2138875"/>
            <a:ext cx="3698492" cy="32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204952" y="5638800"/>
            <a:ext cx="5105400" cy="646331"/>
            <a:chOff x="762000" y="3810000"/>
            <a:chExt cx="5105400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你常來加州嗎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36" name="Action Button: Sound 35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331334" y="822266"/>
            <a:ext cx="270115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1752600"/>
            <a:ext cx="1889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第一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512"/>
          <a:stretch>
            <a:fillRect/>
          </a:stretch>
        </p:blipFill>
        <p:spPr bwMode="auto">
          <a:xfrm>
            <a:off x="533400" y="1143000"/>
            <a:ext cx="1143000" cy="1066800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41-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667000"/>
            <a:ext cx="9109210" cy="3829050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381000" y="3429000"/>
            <a:ext cx="7315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" y="4419600"/>
            <a:ext cx="83058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" y="5410200"/>
            <a:ext cx="7467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" y="6400800"/>
            <a:ext cx="8229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67200" y="990600"/>
            <a:ext cx="1889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第一個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1200" y="9906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Heiti Std R" pitchFamily="34" charset="-128"/>
                <a:ea typeface="Adobe Heiti Std R" pitchFamily="34" charset="-128"/>
              </a:rPr>
              <a:t>第</a:t>
            </a:r>
            <a:endParaRPr lang="en-US" sz="9600" dirty="0">
              <a:latin typeface="Adobe Heiti Std R" pitchFamily="34" charset="-128"/>
              <a:ea typeface="Adobe Heiti Std R" pitchFamily="34" charset="-128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286000" y="1524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048000" y="15240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286000" y="17526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286000" y="1752600"/>
            <a:ext cx="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86000" y="19050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2916621" y="1891862"/>
            <a:ext cx="186558" cy="236483"/>
          </a:xfrm>
          <a:custGeom>
            <a:avLst/>
            <a:gdLst>
              <a:gd name="connsiteX0" fmla="*/ 173420 w 186558"/>
              <a:gd name="connsiteY0" fmla="*/ 0 h 236483"/>
              <a:gd name="connsiteX1" fmla="*/ 157655 w 186558"/>
              <a:gd name="connsiteY1" fmla="*/ 189186 h 236483"/>
              <a:gd name="connsiteX2" fmla="*/ 0 w 186558"/>
              <a:gd name="connsiteY2" fmla="*/ 236483 h 23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558" h="236483">
                <a:moveTo>
                  <a:pt x="173420" y="0"/>
                </a:moveTo>
                <a:cubicBezTo>
                  <a:pt x="179989" y="74886"/>
                  <a:pt x="186558" y="149772"/>
                  <a:pt x="157655" y="189186"/>
                </a:cubicBezTo>
                <a:cubicBezTo>
                  <a:pt x="128752" y="228600"/>
                  <a:pt x="64376" y="232541"/>
                  <a:pt x="0" y="23648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53" r="73359"/>
          <a:stretch>
            <a:fillRect/>
          </a:stretch>
        </p:blipFill>
        <p:spPr bwMode="auto">
          <a:xfrm>
            <a:off x="306114" y="990600"/>
            <a:ext cx="1752600" cy="1635760"/>
          </a:xfrm>
          <a:prstGeom prst="rect">
            <a:avLst/>
          </a:prstGeom>
          <a:noFill/>
        </p:spPr>
      </p:pic>
      <p:pic>
        <p:nvPicPr>
          <p:cNvPr id="2052" name="Picture 4" descr="File:留学生参加汉语考试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2971800"/>
            <a:ext cx="4762500" cy="357187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315200" y="39624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考試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39624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考卷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5715000"/>
            <a:ext cx="1143000" cy="609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2" idx="3"/>
          </p:cNvCxnSpPr>
          <p:nvPr/>
        </p:nvCxnSpPr>
        <p:spPr>
          <a:xfrm>
            <a:off x="1371600" y="4562565"/>
            <a:ext cx="1447800" cy="115243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81200" y="2971800"/>
            <a:ext cx="4724400" cy="3581400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 flipV="1">
            <a:off x="6781800" y="4419600"/>
            <a:ext cx="533400" cy="14296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43600" y="65532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9139" r="58373"/>
          <a:stretch>
            <a:fillRect/>
          </a:stretch>
        </p:blipFill>
        <p:spPr bwMode="auto">
          <a:xfrm>
            <a:off x="457200" y="762000"/>
            <a:ext cx="1143000" cy="10668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419600" y="8382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800" dirty="0" smtClean="0">
                <a:latin typeface="Adobe Kaiti Std R" pitchFamily="18" charset="-128"/>
                <a:ea typeface="Adobe Kaiti Std R" pitchFamily="18" charset="-128"/>
              </a:rPr>
              <a:t>言</a:t>
            </a:r>
            <a:endParaRPr lang="en-US" sz="5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6858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式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57400" y="914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言</a:t>
            </a:r>
            <a:endParaRPr lang="en-US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3200400" y="914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式</a:t>
            </a:r>
            <a:endParaRPr lang="en-US" sz="4000" dirty="0"/>
          </a:p>
        </p:txBody>
      </p:sp>
      <p:sp>
        <p:nvSpPr>
          <p:cNvPr id="38" name="Equal 37"/>
          <p:cNvSpPr/>
          <p:nvPr/>
        </p:nvSpPr>
        <p:spPr>
          <a:xfrm>
            <a:off x="1524000" y="1219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Plus 38"/>
          <p:cNvSpPr/>
          <p:nvPr/>
        </p:nvSpPr>
        <p:spPr>
          <a:xfrm>
            <a:off x="2895600" y="1219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71500" y="5980331"/>
            <a:ext cx="5105400" cy="646331"/>
            <a:chOff x="762000" y="3810000"/>
            <a:chExt cx="5105400" cy="646331"/>
          </a:xfrm>
        </p:grpSpPr>
        <p:sp>
          <p:nvSpPr>
            <p:cNvPr id="22" name="TextBox 21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誰能用這個生詞造句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3" name="Action Button: Sound 22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2669683"/>
            <a:ext cx="2971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試試看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" name="Picture 2" descr="j0281087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97" y="2362200"/>
            <a:ext cx="290707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89" y="3316014"/>
            <a:ext cx="2376311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6" grpId="0" animBg="1"/>
      <p:bldP spid="37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Meishing\Desktop\meizhou pics\41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04799" y="1676400"/>
            <a:ext cx="8541849" cy="5029200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>
            <a:off x="1600200" y="2514600"/>
            <a:ext cx="6705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00200" y="3505200"/>
            <a:ext cx="5562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00200" y="4572000"/>
            <a:ext cx="6096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00200" y="5562600"/>
            <a:ext cx="6172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0" y="6629400"/>
            <a:ext cx="5715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293" r="44219"/>
          <a:stretch>
            <a:fillRect/>
          </a:stretch>
        </p:blipFill>
        <p:spPr bwMode="auto">
          <a:xfrm>
            <a:off x="609600" y="1219200"/>
            <a:ext cx="1143000" cy="1066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1219200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Adobe Kaiti Std R" pitchFamily="18" charset="-128"/>
                <a:ea typeface="Adobe Kaiti Std R" pitchFamily="18" charset="-128"/>
              </a:rPr>
              <a:t>弓</a:t>
            </a:r>
            <a:endParaRPr 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43" name="Picture 3" descr="https://encrypted-tbn0.gstatic.com/images?q=tbn:ANd9GcTvCSsZdca1DXSiXIs2ndc7yYwLxApwicG1mfsH1OyI-6K29X8J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810000"/>
            <a:ext cx="4648200" cy="272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43600" y="65532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2667000"/>
            <a:ext cx="381000" cy="39703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把弓箭長長地拉開就能張開弓箭</a:t>
            </a:r>
            <a:endParaRPr lang="en-US" dirty="0"/>
          </a:p>
        </p:txBody>
      </p:sp>
      <p:pic>
        <p:nvPicPr>
          <p:cNvPr id="15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4343400" y="2514600"/>
            <a:ext cx="1143000" cy="103356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09600" y="2743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張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1905000" y="2743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弓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2743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長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371600" y="30480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743200" y="30480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71800" y="114300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長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7" grpId="0" animBg="1"/>
      <p:bldP spid="1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8278" r="29234"/>
          <a:stretch>
            <a:fillRect/>
          </a:stretch>
        </p:blipFill>
        <p:spPr bwMode="auto">
          <a:xfrm>
            <a:off x="533400" y="1295400"/>
            <a:ext cx="1143000" cy="1066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0" y="974860"/>
            <a:ext cx="27432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方法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51793" y="5562600"/>
            <a:ext cx="7543800" cy="646331"/>
            <a:chOff x="762000" y="3810000"/>
            <a:chExt cx="5105400" cy="783172"/>
          </a:xfrm>
        </p:grpSpPr>
        <p:sp>
          <p:nvSpPr>
            <p:cNvPr id="10" name="TextBox 9"/>
            <p:cNvSpPr txBox="1"/>
            <p:nvPr/>
          </p:nvSpPr>
          <p:spPr>
            <a:xfrm>
              <a:off x="762000" y="3810000"/>
              <a:ext cx="5105400" cy="78317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這個方法很好你是怎麼想到的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1" name="Action Button: Sound 10">
              <a:hlinkClick r:id="" action="ppaction://noaction" highlightClick="1"/>
            </p:cNvPr>
            <p:cNvSpPr/>
            <p:nvPr/>
          </p:nvSpPr>
          <p:spPr>
            <a:xfrm>
              <a:off x="5334000" y="4038599"/>
              <a:ext cx="304800" cy="325396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2895600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去</a:t>
            </a:r>
            <a:endParaRPr lang="en-US" sz="8800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62000" y="3124200"/>
            <a:ext cx="400050" cy="903288"/>
            <a:chOff x="2667000" y="1741488"/>
            <a:chExt cx="1314450" cy="4191000"/>
          </a:xfrm>
        </p:grpSpPr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3249612" y="1741488"/>
              <a:ext cx="731838" cy="660400"/>
            </a:xfrm>
            <a:custGeom>
              <a:avLst/>
              <a:gdLst>
                <a:gd name="T0" fmla="*/ 75137757 w 921"/>
                <a:gd name="T1" fmla="*/ 1262787 h 831"/>
                <a:gd name="T2" fmla="*/ 130701832 w 921"/>
                <a:gd name="T3" fmla="*/ 10736467 h 831"/>
                <a:gd name="T4" fmla="*/ 192579871 w 921"/>
                <a:gd name="T5" fmla="*/ 27788460 h 831"/>
                <a:gd name="T6" fmla="*/ 263297225 w 921"/>
                <a:gd name="T7" fmla="*/ 49893178 h 831"/>
                <a:gd name="T8" fmla="*/ 327069619 w 921"/>
                <a:gd name="T9" fmla="*/ 70102537 h 831"/>
                <a:gd name="T10" fmla="*/ 385159741 w 921"/>
                <a:gd name="T11" fmla="*/ 92207255 h 831"/>
                <a:gd name="T12" fmla="*/ 436303464 w 921"/>
                <a:gd name="T13" fmla="*/ 114311998 h 831"/>
                <a:gd name="T14" fmla="*/ 479870459 w 921"/>
                <a:gd name="T15" fmla="*/ 137047711 h 831"/>
                <a:gd name="T16" fmla="*/ 513966473 w 921"/>
                <a:gd name="T17" fmla="*/ 164836159 h 831"/>
                <a:gd name="T18" fmla="*/ 539223221 w 921"/>
                <a:gd name="T19" fmla="*/ 197677341 h 831"/>
                <a:gd name="T20" fmla="*/ 560059541 w 921"/>
                <a:gd name="T21" fmla="*/ 234307725 h 831"/>
                <a:gd name="T22" fmla="*/ 573319234 w 921"/>
                <a:gd name="T23" fmla="*/ 272832637 h 831"/>
                <a:gd name="T24" fmla="*/ 579633222 w 921"/>
                <a:gd name="T25" fmla="*/ 315146701 h 831"/>
                <a:gd name="T26" fmla="*/ 580264939 w 921"/>
                <a:gd name="T27" fmla="*/ 357460766 h 831"/>
                <a:gd name="T28" fmla="*/ 579633222 w 921"/>
                <a:gd name="T29" fmla="*/ 387775581 h 831"/>
                <a:gd name="T30" fmla="*/ 575844512 w 921"/>
                <a:gd name="T31" fmla="*/ 414932238 h 831"/>
                <a:gd name="T32" fmla="*/ 569530523 w 921"/>
                <a:gd name="T33" fmla="*/ 440195213 h 831"/>
                <a:gd name="T34" fmla="*/ 561322180 w 921"/>
                <a:gd name="T35" fmla="*/ 461036350 h 831"/>
                <a:gd name="T36" fmla="*/ 549956842 w 921"/>
                <a:gd name="T37" fmla="*/ 478720124 h 831"/>
                <a:gd name="T38" fmla="*/ 537960582 w 921"/>
                <a:gd name="T39" fmla="*/ 494508527 h 831"/>
                <a:gd name="T40" fmla="*/ 522174817 w 921"/>
                <a:gd name="T41" fmla="*/ 506508572 h 831"/>
                <a:gd name="T42" fmla="*/ 505127207 w 921"/>
                <a:gd name="T43" fmla="*/ 515349664 h 831"/>
                <a:gd name="T44" fmla="*/ 486185242 w 921"/>
                <a:gd name="T45" fmla="*/ 521665184 h 831"/>
                <a:gd name="T46" fmla="*/ 464085489 w 921"/>
                <a:gd name="T47" fmla="*/ 523560556 h 831"/>
                <a:gd name="T48" fmla="*/ 443880885 w 921"/>
                <a:gd name="T49" fmla="*/ 523560556 h 831"/>
                <a:gd name="T50" fmla="*/ 421781132 w 921"/>
                <a:gd name="T51" fmla="*/ 520402398 h 831"/>
                <a:gd name="T52" fmla="*/ 399682073 w 921"/>
                <a:gd name="T53" fmla="*/ 512824092 h 831"/>
                <a:gd name="T54" fmla="*/ 378214036 w 921"/>
                <a:gd name="T55" fmla="*/ 503350414 h 831"/>
                <a:gd name="T56" fmla="*/ 354851644 w 921"/>
                <a:gd name="T57" fmla="*/ 488824797 h 831"/>
                <a:gd name="T58" fmla="*/ 333383607 w 921"/>
                <a:gd name="T59" fmla="*/ 471772813 h 831"/>
                <a:gd name="T60" fmla="*/ 310022009 w 921"/>
                <a:gd name="T61" fmla="*/ 450931676 h 831"/>
                <a:gd name="T62" fmla="*/ 287291334 w 921"/>
                <a:gd name="T63" fmla="*/ 426932382 h 831"/>
                <a:gd name="T64" fmla="*/ 260771947 w 921"/>
                <a:gd name="T65" fmla="*/ 400406621 h 831"/>
                <a:gd name="T66" fmla="*/ 233621639 w 921"/>
                <a:gd name="T67" fmla="*/ 368829020 h 831"/>
                <a:gd name="T68" fmla="*/ 204576131 w 921"/>
                <a:gd name="T69" fmla="*/ 334725052 h 831"/>
                <a:gd name="T70" fmla="*/ 174268828 w 921"/>
                <a:gd name="T71" fmla="*/ 295568350 h 831"/>
                <a:gd name="T72" fmla="*/ 142067170 w 921"/>
                <a:gd name="T73" fmla="*/ 254517072 h 831"/>
                <a:gd name="T74" fmla="*/ 107971156 w 921"/>
                <a:gd name="T75" fmla="*/ 208413854 h 831"/>
                <a:gd name="T76" fmla="*/ 72611685 w 921"/>
                <a:gd name="T77" fmla="*/ 159783425 h 831"/>
                <a:gd name="T78" fmla="*/ 36622098 w 921"/>
                <a:gd name="T79" fmla="*/ 106732897 h 831"/>
                <a:gd name="T80" fmla="*/ 13259699 w 921"/>
                <a:gd name="T81" fmla="*/ 75155271 h 831"/>
                <a:gd name="T82" fmla="*/ 3788712 w 921"/>
                <a:gd name="T83" fmla="*/ 58103287 h 831"/>
                <a:gd name="T84" fmla="*/ 0 w 921"/>
                <a:gd name="T85" fmla="*/ 42314077 h 831"/>
                <a:gd name="T86" fmla="*/ 3788712 w 921"/>
                <a:gd name="T87" fmla="*/ 27788460 h 831"/>
                <a:gd name="T88" fmla="*/ 9470986 w 921"/>
                <a:gd name="T89" fmla="*/ 17051990 h 831"/>
                <a:gd name="T90" fmla="*/ 17048410 w 921"/>
                <a:gd name="T91" fmla="*/ 8210100 h 831"/>
                <a:gd name="T92" fmla="*/ 25255959 w 921"/>
                <a:gd name="T93" fmla="*/ 2526368 h 831"/>
                <a:gd name="T94" fmla="*/ 36622098 w 921"/>
                <a:gd name="T95" fmla="*/ 0 h 831"/>
                <a:gd name="T96" fmla="*/ 39779092 w 921"/>
                <a:gd name="T97" fmla="*/ 0 h 8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1"/>
                <a:gd name="T148" fmla="*/ 0 h 831"/>
                <a:gd name="T149" fmla="*/ 921 w 921"/>
                <a:gd name="T150" fmla="*/ 831 h 8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1" h="831">
                  <a:moveTo>
                    <a:pt x="63" y="0"/>
                  </a:moveTo>
                  <a:lnTo>
                    <a:pt x="90" y="0"/>
                  </a:lnTo>
                  <a:lnTo>
                    <a:pt x="119" y="2"/>
                  </a:lnTo>
                  <a:lnTo>
                    <a:pt x="148" y="6"/>
                  </a:lnTo>
                  <a:lnTo>
                    <a:pt x="177" y="12"/>
                  </a:lnTo>
                  <a:lnTo>
                    <a:pt x="207" y="17"/>
                  </a:lnTo>
                  <a:lnTo>
                    <a:pt x="240" y="25"/>
                  </a:lnTo>
                  <a:lnTo>
                    <a:pt x="273" y="35"/>
                  </a:lnTo>
                  <a:lnTo>
                    <a:pt x="305" y="44"/>
                  </a:lnTo>
                  <a:lnTo>
                    <a:pt x="344" y="56"/>
                  </a:lnTo>
                  <a:lnTo>
                    <a:pt x="380" y="67"/>
                  </a:lnTo>
                  <a:lnTo>
                    <a:pt x="417" y="79"/>
                  </a:lnTo>
                  <a:lnTo>
                    <a:pt x="453" y="90"/>
                  </a:lnTo>
                  <a:lnTo>
                    <a:pt x="486" y="100"/>
                  </a:lnTo>
                  <a:lnTo>
                    <a:pt x="518" y="111"/>
                  </a:lnTo>
                  <a:lnTo>
                    <a:pt x="551" y="123"/>
                  </a:lnTo>
                  <a:lnTo>
                    <a:pt x="582" y="134"/>
                  </a:lnTo>
                  <a:lnTo>
                    <a:pt x="610" y="146"/>
                  </a:lnTo>
                  <a:lnTo>
                    <a:pt x="637" y="157"/>
                  </a:lnTo>
                  <a:lnTo>
                    <a:pt x="664" y="169"/>
                  </a:lnTo>
                  <a:lnTo>
                    <a:pt x="691" y="181"/>
                  </a:lnTo>
                  <a:lnTo>
                    <a:pt x="714" y="192"/>
                  </a:lnTo>
                  <a:lnTo>
                    <a:pt x="739" y="205"/>
                  </a:lnTo>
                  <a:lnTo>
                    <a:pt x="760" y="217"/>
                  </a:lnTo>
                  <a:lnTo>
                    <a:pt x="781" y="230"/>
                  </a:lnTo>
                  <a:lnTo>
                    <a:pt x="799" y="246"/>
                  </a:lnTo>
                  <a:lnTo>
                    <a:pt x="814" y="261"/>
                  </a:lnTo>
                  <a:lnTo>
                    <a:pt x="829" y="278"/>
                  </a:lnTo>
                  <a:lnTo>
                    <a:pt x="843" y="296"/>
                  </a:lnTo>
                  <a:lnTo>
                    <a:pt x="854" y="313"/>
                  </a:lnTo>
                  <a:lnTo>
                    <a:pt x="866" y="332"/>
                  </a:lnTo>
                  <a:lnTo>
                    <a:pt x="877" y="351"/>
                  </a:lnTo>
                  <a:lnTo>
                    <a:pt x="887" y="371"/>
                  </a:lnTo>
                  <a:lnTo>
                    <a:pt x="895" y="390"/>
                  </a:lnTo>
                  <a:lnTo>
                    <a:pt x="900" y="411"/>
                  </a:lnTo>
                  <a:lnTo>
                    <a:pt x="908" y="432"/>
                  </a:lnTo>
                  <a:lnTo>
                    <a:pt x="912" y="455"/>
                  </a:lnTo>
                  <a:lnTo>
                    <a:pt x="916" y="476"/>
                  </a:lnTo>
                  <a:lnTo>
                    <a:pt x="918" y="499"/>
                  </a:lnTo>
                  <a:lnTo>
                    <a:pt x="919" y="524"/>
                  </a:lnTo>
                  <a:lnTo>
                    <a:pt x="921" y="549"/>
                  </a:lnTo>
                  <a:lnTo>
                    <a:pt x="919" y="566"/>
                  </a:lnTo>
                  <a:lnTo>
                    <a:pt x="919" y="582"/>
                  </a:lnTo>
                  <a:lnTo>
                    <a:pt x="919" y="599"/>
                  </a:lnTo>
                  <a:lnTo>
                    <a:pt x="918" y="614"/>
                  </a:lnTo>
                  <a:lnTo>
                    <a:pt x="916" y="630"/>
                  </a:lnTo>
                  <a:lnTo>
                    <a:pt x="914" y="643"/>
                  </a:lnTo>
                  <a:lnTo>
                    <a:pt x="912" y="657"/>
                  </a:lnTo>
                  <a:lnTo>
                    <a:pt x="908" y="670"/>
                  </a:lnTo>
                  <a:lnTo>
                    <a:pt x="906" y="683"/>
                  </a:lnTo>
                  <a:lnTo>
                    <a:pt x="902" y="697"/>
                  </a:lnTo>
                  <a:lnTo>
                    <a:pt x="898" y="708"/>
                  </a:lnTo>
                  <a:lnTo>
                    <a:pt x="893" y="720"/>
                  </a:lnTo>
                  <a:lnTo>
                    <a:pt x="889" y="730"/>
                  </a:lnTo>
                  <a:lnTo>
                    <a:pt x="883" y="741"/>
                  </a:lnTo>
                  <a:lnTo>
                    <a:pt x="877" y="751"/>
                  </a:lnTo>
                  <a:lnTo>
                    <a:pt x="871" y="758"/>
                  </a:lnTo>
                  <a:lnTo>
                    <a:pt x="866" y="768"/>
                  </a:lnTo>
                  <a:lnTo>
                    <a:pt x="858" y="776"/>
                  </a:lnTo>
                  <a:lnTo>
                    <a:pt x="852" y="783"/>
                  </a:lnTo>
                  <a:lnTo>
                    <a:pt x="845" y="791"/>
                  </a:lnTo>
                  <a:lnTo>
                    <a:pt x="837" y="797"/>
                  </a:lnTo>
                  <a:lnTo>
                    <a:pt x="827" y="802"/>
                  </a:lnTo>
                  <a:lnTo>
                    <a:pt x="820" y="808"/>
                  </a:lnTo>
                  <a:lnTo>
                    <a:pt x="810" y="812"/>
                  </a:lnTo>
                  <a:lnTo>
                    <a:pt x="800" y="816"/>
                  </a:lnTo>
                  <a:lnTo>
                    <a:pt x="791" y="820"/>
                  </a:lnTo>
                  <a:lnTo>
                    <a:pt x="781" y="824"/>
                  </a:lnTo>
                  <a:lnTo>
                    <a:pt x="770" y="826"/>
                  </a:lnTo>
                  <a:lnTo>
                    <a:pt x="760" y="827"/>
                  </a:lnTo>
                  <a:lnTo>
                    <a:pt x="749" y="829"/>
                  </a:lnTo>
                  <a:lnTo>
                    <a:pt x="735" y="829"/>
                  </a:lnTo>
                  <a:lnTo>
                    <a:pt x="724" y="831"/>
                  </a:lnTo>
                  <a:lnTo>
                    <a:pt x="712" y="829"/>
                  </a:lnTo>
                  <a:lnTo>
                    <a:pt x="703" y="829"/>
                  </a:lnTo>
                  <a:lnTo>
                    <a:pt x="691" y="827"/>
                  </a:lnTo>
                  <a:lnTo>
                    <a:pt x="680" y="826"/>
                  </a:lnTo>
                  <a:lnTo>
                    <a:pt x="668" y="824"/>
                  </a:lnTo>
                  <a:lnTo>
                    <a:pt x="656" y="822"/>
                  </a:lnTo>
                  <a:lnTo>
                    <a:pt x="645" y="818"/>
                  </a:lnTo>
                  <a:lnTo>
                    <a:pt x="633" y="812"/>
                  </a:lnTo>
                  <a:lnTo>
                    <a:pt x="622" y="808"/>
                  </a:lnTo>
                  <a:lnTo>
                    <a:pt x="610" y="802"/>
                  </a:lnTo>
                  <a:lnTo>
                    <a:pt x="599" y="797"/>
                  </a:lnTo>
                  <a:lnTo>
                    <a:pt x="587" y="789"/>
                  </a:lnTo>
                  <a:lnTo>
                    <a:pt x="574" y="783"/>
                  </a:lnTo>
                  <a:lnTo>
                    <a:pt x="562" y="774"/>
                  </a:lnTo>
                  <a:lnTo>
                    <a:pt x="551" y="766"/>
                  </a:lnTo>
                  <a:lnTo>
                    <a:pt x="539" y="756"/>
                  </a:lnTo>
                  <a:lnTo>
                    <a:pt x="528" y="747"/>
                  </a:lnTo>
                  <a:lnTo>
                    <a:pt x="516" y="737"/>
                  </a:lnTo>
                  <a:lnTo>
                    <a:pt x="505" y="726"/>
                  </a:lnTo>
                  <a:lnTo>
                    <a:pt x="491" y="714"/>
                  </a:lnTo>
                  <a:lnTo>
                    <a:pt x="480" y="703"/>
                  </a:lnTo>
                  <a:lnTo>
                    <a:pt x="466" y="689"/>
                  </a:lnTo>
                  <a:lnTo>
                    <a:pt x="455" y="676"/>
                  </a:lnTo>
                  <a:lnTo>
                    <a:pt x="441" y="662"/>
                  </a:lnTo>
                  <a:lnTo>
                    <a:pt x="426" y="649"/>
                  </a:lnTo>
                  <a:lnTo>
                    <a:pt x="413" y="634"/>
                  </a:lnTo>
                  <a:lnTo>
                    <a:pt x="399" y="618"/>
                  </a:lnTo>
                  <a:lnTo>
                    <a:pt x="384" y="601"/>
                  </a:lnTo>
                  <a:lnTo>
                    <a:pt x="370" y="584"/>
                  </a:lnTo>
                  <a:lnTo>
                    <a:pt x="355" y="566"/>
                  </a:lnTo>
                  <a:lnTo>
                    <a:pt x="340" y="549"/>
                  </a:lnTo>
                  <a:lnTo>
                    <a:pt x="324" y="530"/>
                  </a:lnTo>
                  <a:lnTo>
                    <a:pt x="307" y="511"/>
                  </a:lnTo>
                  <a:lnTo>
                    <a:pt x="292" y="490"/>
                  </a:lnTo>
                  <a:lnTo>
                    <a:pt x="276" y="468"/>
                  </a:lnTo>
                  <a:lnTo>
                    <a:pt x="259" y="447"/>
                  </a:lnTo>
                  <a:lnTo>
                    <a:pt x="242" y="426"/>
                  </a:lnTo>
                  <a:lnTo>
                    <a:pt x="225" y="403"/>
                  </a:lnTo>
                  <a:lnTo>
                    <a:pt x="207" y="380"/>
                  </a:lnTo>
                  <a:lnTo>
                    <a:pt x="190" y="355"/>
                  </a:lnTo>
                  <a:lnTo>
                    <a:pt x="171" y="330"/>
                  </a:lnTo>
                  <a:lnTo>
                    <a:pt x="154" y="305"/>
                  </a:lnTo>
                  <a:lnTo>
                    <a:pt x="134" y="280"/>
                  </a:lnTo>
                  <a:lnTo>
                    <a:pt x="115" y="253"/>
                  </a:lnTo>
                  <a:lnTo>
                    <a:pt x="98" y="227"/>
                  </a:lnTo>
                  <a:lnTo>
                    <a:pt x="79" y="198"/>
                  </a:lnTo>
                  <a:lnTo>
                    <a:pt x="58" y="169"/>
                  </a:lnTo>
                  <a:lnTo>
                    <a:pt x="38" y="140"/>
                  </a:lnTo>
                  <a:lnTo>
                    <a:pt x="29" y="131"/>
                  </a:lnTo>
                  <a:lnTo>
                    <a:pt x="21" y="119"/>
                  </a:lnTo>
                  <a:lnTo>
                    <a:pt x="15" y="109"/>
                  </a:lnTo>
                  <a:lnTo>
                    <a:pt x="10" y="102"/>
                  </a:lnTo>
                  <a:lnTo>
                    <a:pt x="6" y="92"/>
                  </a:lnTo>
                  <a:lnTo>
                    <a:pt x="2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8" y="38"/>
                  </a:lnTo>
                  <a:lnTo>
                    <a:pt x="11" y="31"/>
                  </a:lnTo>
                  <a:lnTo>
                    <a:pt x="15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6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2667000" y="2895600"/>
              <a:ext cx="749300" cy="682625"/>
            </a:xfrm>
            <a:custGeom>
              <a:avLst/>
              <a:gdLst>
                <a:gd name="T0" fmla="*/ 76234930 w 944"/>
                <a:gd name="T1" fmla="*/ 1260475 h 860"/>
                <a:gd name="T2" fmla="*/ 134198534 w 944"/>
                <a:gd name="T3" fmla="*/ 10710863 h 860"/>
                <a:gd name="T4" fmla="*/ 195941949 w 944"/>
                <a:gd name="T5" fmla="*/ 27721723 h 860"/>
                <a:gd name="T6" fmla="*/ 268397067 w 944"/>
                <a:gd name="T7" fmla="*/ 49772886 h 860"/>
                <a:gd name="T8" fmla="*/ 334550556 w 944"/>
                <a:gd name="T9" fmla="*/ 72454298 h 860"/>
                <a:gd name="T10" fmla="*/ 394404847 w 944"/>
                <a:gd name="T11" fmla="*/ 95765935 h 860"/>
                <a:gd name="T12" fmla="*/ 446067739 w 944"/>
                <a:gd name="T13" fmla="*/ 119707834 h 860"/>
                <a:gd name="T14" fmla="*/ 489540622 w 944"/>
                <a:gd name="T15" fmla="*/ 145538833 h 860"/>
                <a:gd name="T16" fmla="*/ 524822800 w 944"/>
                <a:gd name="T17" fmla="*/ 174521019 h 860"/>
                <a:gd name="T18" fmla="*/ 551284037 w 944"/>
                <a:gd name="T19" fmla="*/ 207913278 h 860"/>
                <a:gd name="T20" fmla="*/ 572075519 w 944"/>
                <a:gd name="T21" fmla="*/ 245715661 h 860"/>
                <a:gd name="T22" fmla="*/ 586566215 w 944"/>
                <a:gd name="T23" fmla="*/ 286667593 h 860"/>
                <a:gd name="T24" fmla="*/ 593497239 w 944"/>
                <a:gd name="T25" fmla="*/ 331400949 h 860"/>
                <a:gd name="T26" fmla="*/ 594756920 w 944"/>
                <a:gd name="T27" fmla="*/ 374873037 h 860"/>
                <a:gd name="T28" fmla="*/ 593497239 w 944"/>
                <a:gd name="T29" fmla="*/ 405114903 h 860"/>
                <a:gd name="T30" fmla="*/ 589086371 w 944"/>
                <a:gd name="T31" fmla="*/ 432836713 h 860"/>
                <a:gd name="T32" fmla="*/ 582786379 w 944"/>
                <a:gd name="T33" fmla="*/ 457408825 h 860"/>
                <a:gd name="T34" fmla="*/ 575856150 w 944"/>
                <a:gd name="T35" fmla="*/ 478829750 h 860"/>
                <a:gd name="T36" fmla="*/ 564515052 w 944"/>
                <a:gd name="T37" fmla="*/ 497101076 h 860"/>
                <a:gd name="T38" fmla="*/ 552544512 w 944"/>
                <a:gd name="T39" fmla="*/ 511591772 h 860"/>
                <a:gd name="T40" fmla="*/ 536793341 w 944"/>
                <a:gd name="T41" fmla="*/ 523562312 h 860"/>
                <a:gd name="T42" fmla="*/ 519782489 w 944"/>
                <a:gd name="T43" fmla="*/ 533642934 h 860"/>
                <a:gd name="T44" fmla="*/ 500251482 w 944"/>
                <a:gd name="T45" fmla="*/ 539313483 h 860"/>
                <a:gd name="T46" fmla="*/ 478829762 w 944"/>
                <a:gd name="T47" fmla="*/ 541833638 h 860"/>
                <a:gd name="T48" fmla="*/ 456778599 w 944"/>
                <a:gd name="T49" fmla="*/ 540573957 h 860"/>
                <a:gd name="T50" fmla="*/ 436617354 w 944"/>
                <a:gd name="T51" fmla="*/ 537423565 h 860"/>
                <a:gd name="T52" fmla="*/ 413305617 w 944"/>
                <a:gd name="T53" fmla="*/ 528602623 h 860"/>
                <a:gd name="T54" fmla="*/ 391884692 w 944"/>
                <a:gd name="T55" fmla="*/ 516632083 h 860"/>
                <a:gd name="T56" fmla="*/ 367312579 w 944"/>
                <a:gd name="T57" fmla="*/ 502141387 h 860"/>
                <a:gd name="T58" fmla="*/ 344631179 w 944"/>
                <a:gd name="T59" fmla="*/ 485130536 h 860"/>
                <a:gd name="T60" fmla="*/ 321319541 w 944"/>
                <a:gd name="T61" fmla="*/ 464339054 h 860"/>
                <a:gd name="T62" fmla="*/ 297378460 w 944"/>
                <a:gd name="T63" fmla="*/ 440397180 h 860"/>
                <a:gd name="T64" fmla="*/ 270917223 w 944"/>
                <a:gd name="T65" fmla="*/ 411415689 h 860"/>
                <a:gd name="T66" fmla="*/ 243195511 w 944"/>
                <a:gd name="T67" fmla="*/ 379913348 h 860"/>
                <a:gd name="T68" fmla="*/ 212953644 w 944"/>
                <a:gd name="T69" fmla="*/ 344631170 h 860"/>
                <a:gd name="T70" fmla="*/ 181451253 w 944"/>
                <a:gd name="T71" fmla="*/ 306198600 h 860"/>
                <a:gd name="T72" fmla="*/ 148689230 w 944"/>
                <a:gd name="T73" fmla="*/ 262726512 h 860"/>
                <a:gd name="T74" fmla="*/ 113407052 w 944"/>
                <a:gd name="T75" fmla="*/ 216733475 h 860"/>
                <a:gd name="T76" fmla="*/ 77494611 w 944"/>
                <a:gd name="T77" fmla="*/ 165700078 h 860"/>
                <a:gd name="T78" fmla="*/ 39692265 w 944"/>
                <a:gd name="T79" fmla="*/ 112776811 h 860"/>
                <a:gd name="T80" fmla="*/ 14490702 w 944"/>
                <a:gd name="T81" fmla="*/ 77494609 h 860"/>
                <a:gd name="T82" fmla="*/ 3780632 w 944"/>
                <a:gd name="T83" fmla="*/ 57963602 h 860"/>
                <a:gd name="T84" fmla="*/ 0 w 944"/>
                <a:gd name="T85" fmla="*/ 42212419 h 860"/>
                <a:gd name="T86" fmla="*/ 2520156 w 944"/>
                <a:gd name="T87" fmla="*/ 27721723 h 860"/>
                <a:gd name="T88" fmla="*/ 8190707 w 944"/>
                <a:gd name="T89" fmla="*/ 17010858 h 860"/>
                <a:gd name="T90" fmla="*/ 15751177 w 944"/>
                <a:gd name="T91" fmla="*/ 8820151 h 860"/>
                <a:gd name="T92" fmla="*/ 25201562 w 944"/>
                <a:gd name="T93" fmla="*/ 2520156 h 860"/>
                <a:gd name="T94" fmla="*/ 35912428 w 944"/>
                <a:gd name="T95" fmla="*/ 0 h 860"/>
                <a:gd name="T96" fmla="*/ 39692265 w 944"/>
                <a:gd name="T97" fmla="*/ 0 h 8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4"/>
                <a:gd name="T148" fmla="*/ 0 h 860"/>
                <a:gd name="T149" fmla="*/ 944 w 944"/>
                <a:gd name="T150" fmla="*/ 860 h 8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4" h="860">
                  <a:moveTo>
                    <a:pt x="63" y="0"/>
                  </a:moveTo>
                  <a:lnTo>
                    <a:pt x="92" y="0"/>
                  </a:lnTo>
                  <a:lnTo>
                    <a:pt x="121" y="2"/>
                  </a:lnTo>
                  <a:lnTo>
                    <a:pt x="151" y="6"/>
                  </a:lnTo>
                  <a:lnTo>
                    <a:pt x="182" y="12"/>
                  </a:lnTo>
                  <a:lnTo>
                    <a:pt x="213" y="17"/>
                  </a:lnTo>
                  <a:lnTo>
                    <a:pt x="245" y="25"/>
                  </a:lnTo>
                  <a:lnTo>
                    <a:pt x="276" y="35"/>
                  </a:lnTo>
                  <a:lnTo>
                    <a:pt x="311" y="44"/>
                  </a:lnTo>
                  <a:lnTo>
                    <a:pt x="349" y="56"/>
                  </a:lnTo>
                  <a:lnTo>
                    <a:pt x="388" y="67"/>
                  </a:lnTo>
                  <a:lnTo>
                    <a:pt x="426" y="79"/>
                  </a:lnTo>
                  <a:lnTo>
                    <a:pt x="462" y="90"/>
                  </a:lnTo>
                  <a:lnTo>
                    <a:pt x="497" y="102"/>
                  </a:lnTo>
                  <a:lnTo>
                    <a:pt x="531" y="115"/>
                  </a:lnTo>
                  <a:lnTo>
                    <a:pt x="564" y="127"/>
                  </a:lnTo>
                  <a:lnTo>
                    <a:pt x="595" y="138"/>
                  </a:lnTo>
                  <a:lnTo>
                    <a:pt x="626" y="152"/>
                  </a:lnTo>
                  <a:lnTo>
                    <a:pt x="654" y="163"/>
                  </a:lnTo>
                  <a:lnTo>
                    <a:pt x="681" y="177"/>
                  </a:lnTo>
                  <a:lnTo>
                    <a:pt x="708" y="190"/>
                  </a:lnTo>
                  <a:lnTo>
                    <a:pt x="733" y="204"/>
                  </a:lnTo>
                  <a:lnTo>
                    <a:pt x="756" y="217"/>
                  </a:lnTo>
                  <a:lnTo>
                    <a:pt x="777" y="231"/>
                  </a:lnTo>
                  <a:lnTo>
                    <a:pt x="798" y="244"/>
                  </a:lnTo>
                  <a:lnTo>
                    <a:pt x="816" y="261"/>
                  </a:lnTo>
                  <a:lnTo>
                    <a:pt x="833" y="277"/>
                  </a:lnTo>
                  <a:lnTo>
                    <a:pt x="846" y="294"/>
                  </a:lnTo>
                  <a:lnTo>
                    <a:pt x="862" y="311"/>
                  </a:lnTo>
                  <a:lnTo>
                    <a:pt x="875" y="330"/>
                  </a:lnTo>
                  <a:lnTo>
                    <a:pt x="887" y="350"/>
                  </a:lnTo>
                  <a:lnTo>
                    <a:pt x="898" y="369"/>
                  </a:lnTo>
                  <a:lnTo>
                    <a:pt x="908" y="390"/>
                  </a:lnTo>
                  <a:lnTo>
                    <a:pt x="915" y="411"/>
                  </a:lnTo>
                  <a:lnTo>
                    <a:pt x="923" y="432"/>
                  </a:lnTo>
                  <a:lnTo>
                    <a:pt x="931" y="455"/>
                  </a:lnTo>
                  <a:lnTo>
                    <a:pt x="935" y="478"/>
                  </a:lnTo>
                  <a:lnTo>
                    <a:pt x="938" y="503"/>
                  </a:lnTo>
                  <a:lnTo>
                    <a:pt x="942" y="526"/>
                  </a:lnTo>
                  <a:lnTo>
                    <a:pt x="944" y="553"/>
                  </a:lnTo>
                  <a:lnTo>
                    <a:pt x="944" y="578"/>
                  </a:lnTo>
                  <a:lnTo>
                    <a:pt x="944" y="595"/>
                  </a:lnTo>
                  <a:lnTo>
                    <a:pt x="944" y="613"/>
                  </a:lnTo>
                  <a:lnTo>
                    <a:pt x="942" y="628"/>
                  </a:lnTo>
                  <a:lnTo>
                    <a:pt x="942" y="643"/>
                  </a:lnTo>
                  <a:lnTo>
                    <a:pt x="940" y="659"/>
                  </a:lnTo>
                  <a:lnTo>
                    <a:pt x="938" y="674"/>
                  </a:lnTo>
                  <a:lnTo>
                    <a:pt x="935" y="687"/>
                  </a:lnTo>
                  <a:lnTo>
                    <a:pt x="933" y="701"/>
                  </a:lnTo>
                  <a:lnTo>
                    <a:pt x="929" y="714"/>
                  </a:lnTo>
                  <a:lnTo>
                    <a:pt x="925" y="726"/>
                  </a:lnTo>
                  <a:lnTo>
                    <a:pt x="921" y="737"/>
                  </a:lnTo>
                  <a:lnTo>
                    <a:pt x="917" y="749"/>
                  </a:lnTo>
                  <a:lnTo>
                    <a:pt x="914" y="760"/>
                  </a:lnTo>
                  <a:lnTo>
                    <a:pt x="908" y="770"/>
                  </a:lnTo>
                  <a:lnTo>
                    <a:pt x="902" y="780"/>
                  </a:lnTo>
                  <a:lnTo>
                    <a:pt x="896" y="789"/>
                  </a:lnTo>
                  <a:lnTo>
                    <a:pt x="890" y="797"/>
                  </a:lnTo>
                  <a:lnTo>
                    <a:pt x="883" y="806"/>
                  </a:lnTo>
                  <a:lnTo>
                    <a:pt x="877" y="812"/>
                  </a:lnTo>
                  <a:lnTo>
                    <a:pt x="869" y="820"/>
                  </a:lnTo>
                  <a:lnTo>
                    <a:pt x="862" y="826"/>
                  </a:lnTo>
                  <a:lnTo>
                    <a:pt x="852" y="831"/>
                  </a:lnTo>
                  <a:lnTo>
                    <a:pt x="844" y="837"/>
                  </a:lnTo>
                  <a:lnTo>
                    <a:pt x="835" y="843"/>
                  </a:lnTo>
                  <a:lnTo>
                    <a:pt x="825" y="847"/>
                  </a:lnTo>
                  <a:lnTo>
                    <a:pt x="816" y="851"/>
                  </a:lnTo>
                  <a:lnTo>
                    <a:pt x="806" y="853"/>
                  </a:lnTo>
                  <a:lnTo>
                    <a:pt x="794" y="856"/>
                  </a:lnTo>
                  <a:lnTo>
                    <a:pt x="783" y="858"/>
                  </a:lnTo>
                  <a:lnTo>
                    <a:pt x="771" y="858"/>
                  </a:lnTo>
                  <a:lnTo>
                    <a:pt x="760" y="860"/>
                  </a:lnTo>
                  <a:lnTo>
                    <a:pt x="748" y="860"/>
                  </a:lnTo>
                  <a:lnTo>
                    <a:pt x="737" y="860"/>
                  </a:lnTo>
                  <a:lnTo>
                    <a:pt x="725" y="858"/>
                  </a:lnTo>
                  <a:lnTo>
                    <a:pt x="716" y="856"/>
                  </a:lnTo>
                  <a:lnTo>
                    <a:pt x="704" y="854"/>
                  </a:lnTo>
                  <a:lnTo>
                    <a:pt x="693" y="853"/>
                  </a:lnTo>
                  <a:lnTo>
                    <a:pt x="681" y="849"/>
                  </a:lnTo>
                  <a:lnTo>
                    <a:pt x="670" y="845"/>
                  </a:lnTo>
                  <a:lnTo>
                    <a:pt x="656" y="839"/>
                  </a:lnTo>
                  <a:lnTo>
                    <a:pt x="645" y="833"/>
                  </a:lnTo>
                  <a:lnTo>
                    <a:pt x="633" y="828"/>
                  </a:lnTo>
                  <a:lnTo>
                    <a:pt x="622" y="820"/>
                  </a:lnTo>
                  <a:lnTo>
                    <a:pt x="608" y="814"/>
                  </a:lnTo>
                  <a:lnTo>
                    <a:pt x="595" y="806"/>
                  </a:lnTo>
                  <a:lnTo>
                    <a:pt x="583" y="797"/>
                  </a:lnTo>
                  <a:lnTo>
                    <a:pt x="570" y="787"/>
                  </a:lnTo>
                  <a:lnTo>
                    <a:pt x="558" y="780"/>
                  </a:lnTo>
                  <a:lnTo>
                    <a:pt x="547" y="770"/>
                  </a:lnTo>
                  <a:lnTo>
                    <a:pt x="535" y="758"/>
                  </a:lnTo>
                  <a:lnTo>
                    <a:pt x="522" y="749"/>
                  </a:lnTo>
                  <a:lnTo>
                    <a:pt x="510" y="737"/>
                  </a:lnTo>
                  <a:lnTo>
                    <a:pt x="497" y="724"/>
                  </a:lnTo>
                  <a:lnTo>
                    <a:pt x="484" y="712"/>
                  </a:lnTo>
                  <a:lnTo>
                    <a:pt x="472" y="699"/>
                  </a:lnTo>
                  <a:lnTo>
                    <a:pt x="457" y="684"/>
                  </a:lnTo>
                  <a:lnTo>
                    <a:pt x="443" y="668"/>
                  </a:lnTo>
                  <a:lnTo>
                    <a:pt x="430" y="653"/>
                  </a:lnTo>
                  <a:lnTo>
                    <a:pt x="414" y="638"/>
                  </a:lnTo>
                  <a:lnTo>
                    <a:pt x="401" y="620"/>
                  </a:lnTo>
                  <a:lnTo>
                    <a:pt x="386" y="603"/>
                  </a:lnTo>
                  <a:lnTo>
                    <a:pt x="370" y="586"/>
                  </a:lnTo>
                  <a:lnTo>
                    <a:pt x="353" y="567"/>
                  </a:lnTo>
                  <a:lnTo>
                    <a:pt x="338" y="547"/>
                  </a:lnTo>
                  <a:lnTo>
                    <a:pt x="322" y="526"/>
                  </a:lnTo>
                  <a:lnTo>
                    <a:pt x="305" y="507"/>
                  </a:lnTo>
                  <a:lnTo>
                    <a:pt x="288" y="486"/>
                  </a:lnTo>
                  <a:lnTo>
                    <a:pt x="270" y="463"/>
                  </a:lnTo>
                  <a:lnTo>
                    <a:pt x="253" y="440"/>
                  </a:lnTo>
                  <a:lnTo>
                    <a:pt x="236" y="417"/>
                  </a:lnTo>
                  <a:lnTo>
                    <a:pt x="217" y="394"/>
                  </a:lnTo>
                  <a:lnTo>
                    <a:pt x="199" y="369"/>
                  </a:lnTo>
                  <a:lnTo>
                    <a:pt x="180" y="344"/>
                  </a:lnTo>
                  <a:lnTo>
                    <a:pt x="161" y="317"/>
                  </a:lnTo>
                  <a:lnTo>
                    <a:pt x="144" y="290"/>
                  </a:lnTo>
                  <a:lnTo>
                    <a:pt x="123" y="263"/>
                  </a:lnTo>
                  <a:lnTo>
                    <a:pt x="103" y="236"/>
                  </a:lnTo>
                  <a:lnTo>
                    <a:pt x="84" y="208"/>
                  </a:lnTo>
                  <a:lnTo>
                    <a:pt x="63" y="179"/>
                  </a:lnTo>
                  <a:lnTo>
                    <a:pt x="44" y="148"/>
                  </a:lnTo>
                  <a:lnTo>
                    <a:pt x="32" y="135"/>
                  </a:lnTo>
                  <a:lnTo>
                    <a:pt x="23" y="123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6" y="92"/>
                  </a:lnTo>
                  <a:lnTo>
                    <a:pt x="2" y="85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1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7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2797175" y="3906838"/>
              <a:ext cx="946150" cy="2025650"/>
            </a:xfrm>
            <a:custGeom>
              <a:avLst/>
              <a:gdLst>
                <a:gd name="T0" fmla="*/ 728955294 w 1192"/>
                <a:gd name="T1" fmla="*/ 1260969 h 2551"/>
                <a:gd name="T2" fmla="*/ 740295595 w 1192"/>
                <a:gd name="T3" fmla="*/ 8197093 h 2551"/>
                <a:gd name="T4" fmla="*/ 747226617 w 1192"/>
                <a:gd name="T5" fmla="*/ 20177092 h 2551"/>
                <a:gd name="T6" fmla="*/ 751006453 w 1192"/>
                <a:gd name="T7" fmla="*/ 37201763 h 2551"/>
                <a:gd name="T8" fmla="*/ 748486298 w 1192"/>
                <a:gd name="T9" fmla="*/ 72511279 h 2551"/>
                <a:gd name="T10" fmla="*/ 740295595 w 1192"/>
                <a:gd name="T11" fmla="*/ 122323535 h 2551"/>
                <a:gd name="T12" fmla="*/ 723284746 w 1192"/>
                <a:gd name="T13" fmla="*/ 185376731 h 2551"/>
                <a:gd name="T14" fmla="*/ 701233586 w 1192"/>
                <a:gd name="T15" fmla="*/ 260409972 h 2551"/>
                <a:gd name="T16" fmla="*/ 653980874 w 1192"/>
                <a:gd name="T17" fmla="*/ 407955213 h 2551"/>
                <a:gd name="T18" fmla="*/ 592236675 w 1192"/>
                <a:gd name="T19" fmla="*/ 585765387 h 2551"/>
                <a:gd name="T20" fmla="*/ 521042091 w 1192"/>
                <a:gd name="T21" fmla="*/ 775555459 h 2551"/>
                <a:gd name="T22" fmla="*/ 443547517 w 1192"/>
                <a:gd name="T23" fmla="*/ 980478941 h 2551"/>
                <a:gd name="T24" fmla="*/ 402594697 w 1192"/>
                <a:gd name="T25" fmla="*/ 1096496789 h 2551"/>
                <a:gd name="T26" fmla="*/ 373613309 w 1192"/>
                <a:gd name="T27" fmla="*/ 1188554645 h 2551"/>
                <a:gd name="T28" fmla="*/ 343371446 w 1192"/>
                <a:gd name="T29" fmla="*/ 1291331529 h 2551"/>
                <a:gd name="T30" fmla="*/ 310609428 w 1192"/>
                <a:gd name="T31" fmla="*/ 1405457925 h 2551"/>
                <a:gd name="T32" fmla="*/ 294858260 w 1192"/>
                <a:gd name="T33" fmla="*/ 1466619667 h 2551"/>
                <a:gd name="T34" fmla="*/ 284147402 w 1192"/>
                <a:gd name="T35" fmla="*/ 1503190934 h 2551"/>
                <a:gd name="T36" fmla="*/ 272176863 w 1192"/>
                <a:gd name="T37" fmla="*/ 1534717532 h 2551"/>
                <a:gd name="T38" fmla="*/ 258945849 w 1192"/>
                <a:gd name="T39" fmla="*/ 1559938492 h 2551"/>
                <a:gd name="T40" fmla="*/ 245714836 w 1192"/>
                <a:gd name="T41" fmla="*/ 1580746063 h 2551"/>
                <a:gd name="T42" fmla="*/ 231854379 w 1192"/>
                <a:gd name="T43" fmla="*/ 1595248790 h 2551"/>
                <a:gd name="T44" fmla="*/ 217363685 w 1192"/>
                <a:gd name="T45" fmla="*/ 1603445880 h 2551"/>
                <a:gd name="T46" fmla="*/ 202872148 w 1192"/>
                <a:gd name="T47" fmla="*/ 1608489755 h 2551"/>
                <a:gd name="T48" fmla="*/ 178931070 w 1192"/>
                <a:gd name="T49" fmla="*/ 1602184118 h 2551"/>
                <a:gd name="T50" fmla="*/ 151209363 w 1192"/>
                <a:gd name="T51" fmla="*/ 1578224126 h 2551"/>
                <a:gd name="T52" fmla="*/ 132938039 w 1192"/>
                <a:gd name="T53" fmla="*/ 1554264134 h 2551"/>
                <a:gd name="T54" fmla="*/ 118447345 w 1192"/>
                <a:gd name="T55" fmla="*/ 1528411894 h 2551"/>
                <a:gd name="T56" fmla="*/ 102696151 w 1192"/>
                <a:gd name="T57" fmla="*/ 1498146265 h 2551"/>
                <a:gd name="T58" fmla="*/ 86945777 w 1192"/>
                <a:gd name="T59" fmla="*/ 1463467246 h 2551"/>
                <a:gd name="T60" fmla="*/ 68674453 w 1192"/>
                <a:gd name="T61" fmla="*/ 1407350172 h 2551"/>
                <a:gd name="T62" fmla="*/ 50403117 w 1192"/>
                <a:gd name="T63" fmla="*/ 1351862788 h 2551"/>
                <a:gd name="T64" fmla="*/ 35912423 w 1192"/>
                <a:gd name="T65" fmla="*/ 1300789588 h 2551"/>
                <a:gd name="T66" fmla="*/ 22681403 w 1192"/>
                <a:gd name="T67" fmla="*/ 1256022025 h 2551"/>
                <a:gd name="T68" fmla="*/ 13231020 w 1192"/>
                <a:gd name="T69" fmla="*/ 1217559306 h 2551"/>
                <a:gd name="T70" fmla="*/ 5670549 w 1192"/>
                <a:gd name="T71" fmla="*/ 1183510771 h 2551"/>
                <a:gd name="T72" fmla="*/ 1260475 w 1192"/>
                <a:gd name="T73" fmla="*/ 1154506110 h 2551"/>
                <a:gd name="T74" fmla="*/ 0 w 1192"/>
                <a:gd name="T75" fmla="*/ 1131807087 h 2551"/>
                <a:gd name="T76" fmla="*/ 1260475 w 1192"/>
                <a:gd name="T77" fmla="*/ 1104063395 h 2551"/>
                <a:gd name="T78" fmla="*/ 10710861 w 1192"/>
                <a:gd name="T79" fmla="*/ 1072536797 h 2551"/>
                <a:gd name="T80" fmla="*/ 28981401 w 1192"/>
                <a:gd name="T81" fmla="*/ 1043532136 h 2551"/>
                <a:gd name="T82" fmla="*/ 55443440 w 1192"/>
                <a:gd name="T83" fmla="*/ 1016418929 h 2551"/>
                <a:gd name="T84" fmla="*/ 110886879 w 1192"/>
                <a:gd name="T85" fmla="*/ 972912335 h 2551"/>
                <a:gd name="T86" fmla="*/ 171370604 w 1192"/>
                <a:gd name="T87" fmla="*/ 914903808 h 2551"/>
                <a:gd name="T88" fmla="*/ 228703987 w 1192"/>
                <a:gd name="T89" fmla="*/ 848697396 h 2551"/>
                <a:gd name="T90" fmla="*/ 279107091 w 1192"/>
                <a:gd name="T91" fmla="*/ 773664006 h 2551"/>
                <a:gd name="T92" fmla="*/ 320690049 w 1192"/>
                <a:gd name="T93" fmla="*/ 710610810 h 2551"/>
                <a:gd name="T94" fmla="*/ 360382295 w 1192"/>
                <a:gd name="T95" fmla="*/ 646296646 h 2551"/>
                <a:gd name="T96" fmla="*/ 402594697 w 1192"/>
                <a:gd name="T97" fmla="*/ 573785391 h 2551"/>
                <a:gd name="T98" fmla="*/ 448587827 w 1192"/>
                <a:gd name="T99" fmla="*/ 491185594 h 2551"/>
                <a:gd name="T100" fmla="*/ 497101014 w 1192"/>
                <a:gd name="T101" fmla="*/ 399127638 h 2551"/>
                <a:gd name="T102" fmla="*/ 547504118 w 1192"/>
                <a:gd name="T103" fmla="*/ 298872692 h 2551"/>
                <a:gd name="T104" fmla="*/ 601056821 w 1192"/>
                <a:gd name="T105" fmla="*/ 188529153 h 2551"/>
                <a:gd name="T106" fmla="*/ 656501030 w 1192"/>
                <a:gd name="T107" fmla="*/ 68728373 h 2551"/>
                <a:gd name="T108" fmla="*/ 691783203 w 1192"/>
                <a:gd name="T109" fmla="*/ 15763702 h 2551"/>
                <a:gd name="T110" fmla="*/ 712573888 w 1192"/>
                <a:gd name="T111" fmla="*/ 1260969 h 2551"/>
                <a:gd name="T112" fmla="*/ 719504910 w 1192"/>
                <a:gd name="T113" fmla="*/ 0 h 25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2"/>
                <a:gd name="T172" fmla="*/ 0 h 2551"/>
                <a:gd name="T173" fmla="*/ 1192 w 1192"/>
                <a:gd name="T174" fmla="*/ 2551 h 25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2" h="2551">
                  <a:moveTo>
                    <a:pt x="1142" y="0"/>
                  </a:moveTo>
                  <a:lnTo>
                    <a:pt x="1148" y="0"/>
                  </a:lnTo>
                  <a:lnTo>
                    <a:pt x="1152" y="2"/>
                  </a:lnTo>
                  <a:lnTo>
                    <a:pt x="1157" y="2"/>
                  </a:lnTo>
                  <a:lnTo>
                    <a:pt x="1163" y="4"/>
                  </a:lnTo>
                  <a:lnTo>
                    <a:pt x="1167" y="8"/>
                  </a:lnTo>
                  <a:lnTo>
                    <a:pt x="1171" y="9"/>
                  </a:lnTo>
                  <a:lnTo>
                    <a:pt x="1175" y="13"/>
                  </a:lnTo>
                  <a:lnTo>
                    <a:pt x="1179" y="17"/>
                  </a:lnTo>
                  <a:lnTo>
                    <a:pt x="1182" y="21"/>
                  </a:lnTo>
                  <a:lnTo>
                    <a:pt x="1184" y="27"/>
                  </a:lnTo>
                  <a:lnTo>
                    <a:pt x="1186" y="32"/>
                  </a:lnTo>
                  <a:lnTo>
                    <a:pt x="1188" y="38"/>
                  </a:lnTo>
                  <a:lnTo>
                    <a:pt x="1190" y="44"/>
                  </a:lnTo>
                  <a:lnTo>
                    <a:pt x="1192" y="52"/>
                  </a:lnTo>
                  <a:lnTo>
                    <a:pt x="1192" y="59"/>
                  </a:lnTo>
                  <a:lnTo>
                    <a:pt x="1192" y="67"/>
                  </a:lnTo>
                  <a:lnTo>
                    <a:pt x="1192" y="82"/>
                  </a:lnTo>
                  <a:lnTo>
                    <a:pt x="1190" y="98"/>
                  </a:lnTo>
                  <a:lnTo>
                    <a:pt x="1188" y="115"/>
                  </a:lnTo>
                  <a:lnTo>
                    <a:pt x="1186" y="132"/>
                  </a:lnTo>
                  <a:lnTo>
                    <a:pt x="1182" y="152"/>
                  </a:lnTo>
                  <a:lnTo>
                    <a:pt x="1179" y="173"/>
                  </a:lnTo>
                  <a:lnTo>
                    <a:pt x="1175" y="194"/>
                  </a:lnTo>
                  <a:lnTo>
                    <a:pt x="1169" y="217"/>
                  </a:lnTo>
                  <a:lnTo>
                    <a:pt x="1163" y="242"/>
                  </a:lnTo>
                  <a:lnTo>
                    <a:pt x="1155" y="267"/>
                  </a:lnTo>
                  <a:lnTo>
                    <a:pt x="1148" y="294"/>
                  </a:lnTo>
                  <a:lnTo>
                    <a:pt x="1140" y="320"/>
                  </a:lnTo>
                  <a:lnTo>
                    <a:pt x="1132" y="351"/>
                  </a:lnTo>
                  <a:lnTo>
                    <a:pt x="1123" y="380"/>
                  </a:lnTo>
                  <a:lnTo>
                    <a:pt x="1113" y="413"/>
                  </a:lnTo>
                  <a:lnTo>
                    <a:pt x="1104" y="445"/>
                  </a:lnTo>
                  <a:lnTo>
                    <a:pt x="1083" y="510"/>
                  </a:lnTo>
                  <a:lnTo>
                    <a:pt x="1061" y="578"/>
                  </a:lnTo>
                  <a:lnTo>
                    <a:pt x="1038" y="647"/>
                  </a:lnTo>
                  <a:lnTo>
                    <a:pt x="1015" y="716"/>
                  </a:lnTo>
                  <a:lnTo>
                    <a:pt x="990" y="785"/>
                  </a:lnTo>
                  <a:lnTo>
                    <a:pt x="965" y="856"/>
                  </a:lnTo>
                  <a:lnTo>
                    <a:pt x="940" y="929"/>
                  </a:lnTo>
                  <a:lnTo>
                    <a:pt x="914" y="1002"/>
                  </a:lnTo>
                  <a:lnTo>
                    <a:pt x="885" y="1077"/>
                  </a:lnTo>
                  <a:lnTo>
                    <a:pt x="858" y="1154"/>
                  </a:lnTo>
                  <a:lnTo>
                    <a:pt x="827" y="1230"/>
                  </a:lnTo>
                  <a:lnTo>
                    <a:pt x="798" y="1311"/>
                  </a:lnTo>
                  <a:lnTo>
                    <a:pt x="768" y="1390"/>
                  </a:lnTo>
                  <a:lnTo>
                    <a:pt x="737" y="1472"/>
                  </a:lnTo>
                  <a:lnTo>
                    <a:pt x="704" y="1555"/>
                  </a:lnTo>
                  <a:lnTo>
                    <a:pt x="672" y="1639"/>
                  </a:lnTo>
                  <a:lnTo>
                    <a:pt x="660" y="1672"/>
                  </a:lnTo>
                  <a:lnTo>
                    <a:pt x="651" y="1704"/>
                  </a:lnTo>
                  <a:lnTo>
                    <a:pt x="639" y="1739"/>
                  </a:lnTo>
                  <a:lnTo>
                    <a:pt x="628" y="1774"/>
                  </a:lnTo>
                  <a:lnTo>
                    <a:pt x="616" y="1810"/>
                  </a:lnTo>
                  <a:lnTo>
                    <a:pt x="605" y="1847"/>
                  </a:lnTo>
                  <a:lnTo>
                    <a:pt x="593" y="1885"/>
                  </a:lnTo>
                  <a:lnTo>
                    <a:pt x="581" y="1923"/>
                  </a:lnTo>
                  <a:lnTo>
                    <a:pt x="570" y="1964"/>
                  </a:lnTo>
                  <a:lnTo>
                    <a:pt x="557" y="2006"/>
                  </a:lnTo>
                  <a:lnTo>
                    <a:pt x="545" y="2048"/>
                  </a:lnTo>
                  <a:lnTo>
                    <a:pt x="532" y="2090"/>
                  </a:lnTo>
                  <a:lnTo>
                    <a:pt x="520" y="2136"/>
                  </a:lnTo>
                  <a:lnTo>
                    <a:pt x="507" y="2181"/>
                  </a:lnTo>
                  <a:lnTo>
                    <a:pt x="493" y="2229"/>
                  </a:lnTo>
                  <a:lnTo>
                    <a:pt x="482" y="2277"/>
                  </a:lnTo>
                  <a:lnTo>
                    <a:pt x="478" y="2294"/>
                  </a:lnTo>
                  <a:lnTo>
                    <a:pt x="472" y="2309"/>
                  </a:lnTo>
                  <a:lnTo>
                    <a:pt x="468" y="2326"/>
                  </a:lnTo>
                  <a:lnTo>
                    <a:pt x="464" y="2342"/>
                  </a:lnTo>
                  <a:lnTo>
                    <a:pt x="461" y="2355"/>
                  </a:lnTo>
                  <a:lnTo>
                    <a:pt x="455" y="2371"/>
                  </a:lnTo>
                  <a:lnTo>
                    <a:pt x="451" y="2384"/>
                  </a:lnTo>
                  <a:lnTo>
                    <a:pt x="445" y="2397"/>
                  </a:lnTo>
                  <a:lnTo>
                    <a:pt x="441" y="2411"/>
                  </a:lnTo>
                  <a:lnTo>
                    <a:pt x="436" y="2422"/>
                  </a:lnTo>
                  <a:lnTo>
                    <a:pt x="432" y="2434"/>
                  </a:lnTo>
                  <a:lnTo>
                    <a:pt x="426" y="2445"/>
                  </a:lnTo>
                  <a:lnTo>
                    <a:pt x="422" y="2455"/>
                  </a:lnTo>
                  <a:lnTo>
                    <a:pt x="416" y="2465"/>
                  </a:lnTo>
                  <a:lnTo>
                    <a:pt x="411" y="2474"/>
                  </a:lnTo>
                  <a:lnTo>
                    <a:pt x="407" y="2484"/>
                  </a:lnTo>
                  <a:lnTo>
                    <a:pt x="401" y="2492"/>
                  </a:lnTo>
                  <a:lnTo>
                    <a:pt x="395" y="2499"/>
                  </a:lnTo>
                  <a:lnTo>
                    <a:pt x="390" y="2507"/>
                  </a:lnTo>
                  <a:lnTo>
                    <a:pt x="386" y="2513"/>
                  </a:lnTo>
                  <a:lnTo>
                    <a:pt x="380" y="2518"/>
                  </a:lnTo>
                  <a:lnTo>
                    <a:pt x="374" y="2524"/>
                  </a:lnTo>
                  <a:lnTo>
                    <a:pt x="368" y="2530"/>
                  </a:lnTo>
                  <a:lnTo>
                    <a:pt x="363" y="2534"/>
                  </a:lnTo>
                  <a:lnTo>
                    <a:pt x="357" y="2538"/>
                  </a:lnTo>
                  <a:lnTo>
                    <a:pt x="351" y="2541"/>
                  </a:lnTo>
                  <a:lnTo>
                    <a:pt x="345" y="2543"/>
                  </a:lnTo>
                  <a:lnTo>
                    <a:pt x="340" y="2547"/>
                  </a:lnTo>
                  <a:lnTo>
                    <a:pt x="334" y="2549"/>
                  </a:lnTo>
                  <a:lnTo>
                    <a:pt x="328" y="2549"/>
                  </a:lnTo>
                  <a:lnTo>
                    <a:pt x="322" y="2551"/>
                  </a:lnTo>
                  <a:lnTo>
                    <a:pt x="317" y="2551"/>
                  </a:lnTo>
                  <a:lnTo>
                    <a:pt x="305" y="2549"/>
                  </a:lnTo>
                  <a:lnTo>
                    <a:pt x="295" y="2547"/>
                  </a:lnTo>
                  <a:lnTo>
                    <a:pt x="284" y="2541"/>
                  </a:lnTo>
                  <a:lnTo>
                    <a:pt x="272" y="2536"/>
                  </a:lnTo>
                  <a:lnTo>
                    <a:pt x="263" y="2526"/>
                  </a:lnTo>
                  <a:lnTo>
                    <a:pt x="251" y="2516"/>
                  </a:lnTo>
                  <a:lnTo>
                    <a:pt x="240" y="2503"/>
                  </a:lnTo>
                  <a:lnTo>
                    <a:pt x="228" y="2490"/>
                  </a:lnTo>
                  <a:lnTo>
                    <a:pt x="223" y="2482"/>
                  </a:lnTo>
                  <a:lnTo>
                    <a:pt x="217" y="2474"/>
                  </a:lnTo>
                  <a:lnTo>
                    <a:pt x="211" y="2465"/>
                  </a:lnTo>
                  <a:lnTo>
                    <a:pt x="205" y="2455"/>
                  </a:lnTo>
                  <a:lnTo>
                    <a:pt x="199" y="2445"/>
                  </a:lnTo>
                  <a:lnTo>
                    <a:pt x="194" y="2436"/>
                  </a:lnTo>
                  <a:lnTo>
                    <a:pt x="188" y="2424"/>
                  </a:lnTo>
                  <a:lnTo>
                    <a:pt x="182" y="2413"/>
                  </a:lnTo>
                  <a:lnTo>
                    <a:pt x="176" y="2401"/>
                  </a:lnTo>
                  <a:lnTo>
                    <a:pt x="171" y="2390"/>
                  </a:lnTo>
                  <a:lnTo>
                    <a:pt x="163" y="2376"/>
                  </a:lnTo>
                  <a:lnTo>
                    <a:pt x="157" y="2363"/>
                  </a:lnTo>
                  <a:lnTo>
                    <a:pt x="151" y="2349"/>
                  </a:lnTo>
                  <a:lnTo>
                    <a:pt x="146" y="2336"/>
                  </a:lnTo>
                  <a:lnTo>
                    <a:pt x="138" y="2321"/>
                  </a:lnTo>
                  <a:lnTo>
                    <a:pt x="132" y="2305"/>
                  </a:lnTo>
                  <a:lnTo>
                    <a:pt x="125" y="2280"/>
                  </a:lnTo>
                  <a:lnTo>
                    <a:pt x="117" y="2257"/>
                  </a:lnTo>
                  <a:lnTo>
                    <a:pt x="109" y="2232"/>
                  </a:lnTo>
                  <a:lnTo>
                    <a:pt x="102" y="2209"/>
                  </a:lnTo>
                  <a:lnTo>
                    <a:pt x="94" y="2188"/>
                  </a:lnTo>
                  <a:lnTo>
                    <a:pt x="88" y="2165"/>
                  </a:lnTo>
                  <a:lnTo>
                    <a:pt x="80" y="2144"/>
                  </a:lnTo>
                  <a:lnTo>
                    <a:pt x="75" y="2123"/>
                  </a:lnTo>
                  <a:lnTo>
                    <a:pt x="69" y="2104"/>
                  </a:lnTo>
                  <a:lnTo>
                    <a:pt x="63" y="2083"/>
                  </a:lnTo>
                  <a:lnTo>
                    <a:pt x="57" y="2063"/>
                  </a:lnTo>
                  <a:lnTo>
                    <a:pt x="52" y="2046"/>
                  </a:lnTo>
                  <a:lnTo>
                    <a:pt x="46" y="2027"/>
                  </a:lnTo>
                  <a:lnTo>
                    <a:pt x="42" y="2010"/>
                  </a:lnTo>
                  <a:lnTo>
                    <a:pt x="36" y="1992"/>
                  </a:lnTo>
                  <a:lnTo>
                    <a:pt x="32" y="1977"/>
                  </a:lnTo>
                  <a:lnTo>
                    <a:pt x="29" y="1962"/>
                  </a:lnTo>
                  <a:lnTo>
                    <a:pt x="25" y="1946"/>
                  </a:lnTo>
                  <a:lnTo>
                    <a:pt x="21" y="1931"/>
                  </a:lnTo>
                  <a:lnTo>
                    <a:pt x="19" y="1916"/>
                  </a:lnTo>
                  <a:lnTo>
                    <a:pt x="15" y="1902"/>
                  </a:lnTo>
                  <a:lnTo>
                    <a:pt x="11" y="1889"/>
                  </a:lnTo>
                  <a:lnTo>
                    <a:pt x="9" y="1877"/>
                  </a:lnTo>
                  <a:lnTo>
                    <a:pt x="8" y="1866"/>
                  </a:lnTo>
                  <a:lnTo>
                    <a:pt x="6" y="1854"/>
                  </a:lnTo>
                  <a:lnTo>
                    <a:pt x="4" y="1843"/>
                  </a:lnTo>
                  <a:lnTo>
                    <a:pt x="2" y="1831"/>
                  </a:lnTo>
                  <a:lnTo>
                    <a:pt x="2" y="1822"/>
                  </a:lnTo>
                  <a:lnTo>
                    <a:pt x="0" y="1812"/>
                  </a:lnTo>
                  <a:lnTo>
                    <a:pt x="0" y="1804"/>
                  </a:lnTo>
                  <a:lnTo>
                    <a:pt x="0" y="1795"/>
                  </a:lnTo>
                  <a:lnTo>
                    <a:pt x="0" y="1787"/>
                  </a:lnTo>
                  <a:lnTo>
                    <a:pt x="0" y="1776"/>
                  </a:lnTo>
                  <a:lnTo>
                    <a:pt x="0" y="1762"/>
                  </a:lnTo>
                  <a:lnTo>
                    <a:pt x="2" y="1751"/>
                  </a:lnTo>
                  <a:lnTo>
                    <a:pt x="6" y="1737"/>
                  </a:lnTo>
                  <a:lnTo>
                    <a:pt x="9" y="1726"/>
                  </a:lnTo>
                  <a:lnTo>
                    <a:pt x="13" y="1712"/>
                  </a:lnTo>
                  <a:lnTo>
                    <a:pt x="17" y="1701"/>
                  </a:lnTo>
                  <a:lnTo>
                    <a:pt x="23" y="1689"/>
                  </a:lnTo>
                  <a:lnTo>
                    <a:pt x="31" y="1678"/>
                  </a:lnTo>
                  <a:lnTo>
                    <a:pt x="38" y="1666"/>
                  </a:lnTo>
                  <a:lnTo>
                    <a:pt x="46" y="1655"/>
                  </a:lnTo>
                  <a:lnTo>
                    <a:pt x="56" y="1643"/>
                  </a:lnTo>
                  <a:lnTo>
                    <a:pt x="65" y="1633"/>
                  </a:lnTo>
                  <a:lnTo>
                    <a:pt x="77" y="1622"/>
                  </a:lnTo>
                  <a:lnTo>
                    <a:pt x="88" y="1612"/>
                  </a:lnTo>
                  <a:lnTo>
                    <a:pt x="102" y="1603"/>
                  </a:lnTo>
                  <a:lnTo>
                    <a:pt x="127" y="1584"/>
                  </a:lnTo>
                  <a:lnTo>
                    <a:pt x="151" y="1562"/>
                  </a:lnTo>
                  <a:lnTo>
                    <a:pt x="176" y="1543"/>
                  </a:lnTo>
                  <a:lnTo>
                    <a:pt x="201" y="1520"/>
                  </a:lnTo>
                  <a:lnTo>
                    <a:pt x="226" y="1499"/>
                  </a:lnTo>
                  <a:lnTo>
                    <a:pt x="249" y="1474"/>
                  </a:lnTo>
                  <a:lnTo>
                    <a:pt x="272" y="1451"/>
                  </a:lnTo>
                  <a:lnTo>
                    <a:pt x="295" y="1426"/>
                  </a:lnTo>
                  <a:lnTo>
                    <a:pt x="319" y="1399"/>
                  </a:lnTo>
                  <a:lnTo>
                    <a:pt x="340" y="1372"/>
                  </a:lnTo>
                  <a:lnTo>
                    <a:pt x="363" y="1346"/>
                  </a:lnTo>
                  <a:lnTo>
                    <a:pt x="384" y="1317"/>
                  </a:lnTo>
                  <a:lnTo>
                    <a:pt x="403" y="1286"/>
                  </a:lnTo>
                  <a:lnTo>
                    <a:pt x="424" y="1257"/>
                  </a:lnTo>
                  <a:lnTo>
                    <a:pt x="443" y="1227"/>
                  </a:lnTo>
                  <a:lnTo>
                    <a:pt x="462" y="1194"/>
                  </a:lnTo>
                  <a:lnTo>
                    <a:pt x="478" y="1173"/>
                  </a:lnTo>
                  <a:lnTo>
                    <a:pt x="493" y="1150"/>
                  </a:lnTo>
                  <a:lnTo>
                    <a:pt x="509" y="1127"/>
                  </a:lnTo>
                  <a:lnTo>
                    <a:pt x="524" y="1104"/>
                  </a:lnTo>
                  <a:lnTo>
                    <a:pt x="539" y="1079"/>
                  </a:lnTo>
                  <a:lnTo>
                    <a:pt x="555" y="1052"/>
                  </a:lnTo>
                  <a:lnTo>
                    <a:pt x="572" y="1025"/>
                  </a:lnTo>
                  <a:lnTo>
                    <a:pt x="589" y="998"/>
                  </a:lnTo>
                  <a:lnTo>
                    <a:pt x="605" y="969"/>
                  </a:lnTo>
                  <a:lnTo>
                    <a:pt x="622" y="939"/>
                  </a:lnTo>
                  <a:lnTo>
                    <a:pt x="639" y="910"/>
                  </a:lnTo>
                  <a:lnTo>
                    <a:pt x="658" y="877"/>
                  </a:lnTo>
                  <a:lnTo>
                    <a:pt x="676" y="846"/>
                  </a:lnTo>
                  <a:lnTo>
                    <a:pt x="695" y="812"/>
                  </a:lnTo>
                  <a:lnTo>
                    <a:pt x="712" y="779"/>
                  </a:lnTo>
                  <a:lnTo>
                    <a:pt x="731" y="743"/>
                  </a:lnTo>
                  <a:lnTo>
                    <a:pt x="750" y="708"/>
                  </a:lnTo>
                  <a:lnTo>
                    <a:pt x="770" y="672"/>
                  </a:lnTo>
                  <a:lnTo>
                    <a:pt x="789" y="633"/>
                  </a:lnTo>
                  <a:lnTo>
                    <a:pt x="808" y="595"/>
                  </a:lnTo>
                  <a:lnTo>
                    <a:pt x="829" y="555"/>
                  </a:lnTo>
                  <a:lnTo>
                    <a:pt x="848" y="514"/>
                  </a:lnTo>
                  <a:lnTo>
                    <a:pt x="869" y="474"/>
                  </a:lnTo>
                  <a:lnTo>
                    <a:pt x="891" y="432"/>
                  </a:lnTo>
                  <a:lnTo>
                    <a:pt x="912" y="388"/>
                  </a:lnTo>
                  <a:lnTo>
                    <a:pt x="933" y="343"/>
                  </a:lnTo>
                  <a:lnTo>
                    <a:pt x="954" y="299"/>
                  </a:lnTo>
                  <a:lnTo>
                    <a:pt x="975" y="253"/>
                  </a:lnTo>
                  <a:lnTo>
                    <a:pt x="998" y="205"/>
                  </a:lnTo>
                  <a:lnTo>
                    <a:pt x="1019" y="157"/>
                  </a:lnTo>
                  <a:lnTo>
                    <a:pt x="1042" y="109"/>
                  </a:lnTo>
                  <a:lnTo>
                    <a:pt x="1065" y="59"/>
                  </a:lnTo>
                  <a:lnTo>
                    <a:pt x="1077" y="46"/>
                  </a:lnTo>
                  <a:lnTo>
                    <a:pt x="1088" y="34"/>
                  </a:lnTo>
                  <a:lnTo>
                    <a:pt x="1098" y="25"/>
                  </a:lnTo>
                  <a:lnTo>
                    <a:pt x="1107" y="15"/>
                  </a:lnTo>
                  <a:lnTo>
                    <a:pt x="1117" y="9"/>
                  </a:lnTo>
                  <a:lnTo>
                    <a:pt x="1127" y="4"/>
                  </a:lnTo>
                  <a:lnTo>
                    <a:pt x="1131" y="2"/>
                  </a:lnTo>
                  <a:lnTo>
                    <a:pt x="1134" y="2"/>
                  </a:lnTo>
                  <a:lnTo>
                    <a:pt x="1138" y="0"/>
                  </a:lnTo>
                  <a:lnTo>
                    <a:pt x="11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21" y="2289779"/>
            <a:ext cx="30765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295400"/>
            <a:ext cx="27432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法律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799"/>
            <a:ext cx="3962400" cy="392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8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431" r="15081"/>
          <a:stretch>
            <a:fillRect/>
          </a:stretch>
        </p:blipFill>
        <p:spPr bwMode="auto">
          <a:xfrm>
            <a:off x="228600" y="990600"/>
            <a:ext cx="1143000" cy="1066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19200" y="2819400"/>
            <a:ext cx="3810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/>
              <a:t>因為</a:t>
            </a:r>
            <a:r>
              <a:rPr lang="en-US" altLang="zh-TW" sz="4800" dirty="0" smtClean="0"/>
              <a:t>…</a:t>
            </a:r>
            <a:r>
              <a:rPr lang="zh-TW" altLang="en-US" sz="4800" dirty="0" smtClean="0"/>
              <a:t>所以</a:t>
            </a:r>
            <a:r>
              <a:rPr lang="en-US" altLang="zh-TW" sz="4800" dirty="0" smtClean="0"/>
              <a:t>…</a:t>
            </a:r>
            <a:endParaRPr lang="en-US" sz="4800" dirty="0"/>
          </a:p>
        </p:txBody>
      </p:sp>
      <p:pic>
        <p:nvPicPr>
          <p:cNvPr id="9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7417"/>
          <a:stretch>
            <a:fillRect/>
          </a:stretch>
        </p:blipFill>
        <p:spPr bwMode="auto">
          <a:xfrm>
            <a:off x="5257800" y="990600"/>
            <a:ext cx="1151659" cy="1066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81200" y="1143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4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11430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戶</a:t>
            </a:r>
            <a:endParaRPr lang="en-US" sz="4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1143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斤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762000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/>
              <a:t>口</a:t>
            </a:r>
            <a:endParaRPr lang="en-US" sz="8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800100" y="4750731"/>
            <a:ext cx="5105400" cy="646331"/>
            <a:chOff x="762000" y="3810000"/>
            <a:chExt cx="5105400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你昨天怎麼沒來上學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5" name="Action Button: Sound 14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1"/>
      <p:bldP spid="1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eishing\Desktop\meizhou pics\41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209799"/>
            <a:ext cx="9128398" cy="4648201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95400" y="32004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295400" y="4267200"/>
            <a:ext cx="7010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71600" y="5486400"/>
            <a:ext cx="434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371600" y="6629399"/>
            <a:ext cx="693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7042" y="1032301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275" y="1887624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394625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74" y="3294993"/>
            <a:ext cx="406311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說說看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06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043" y="1676400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說說看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26676"/>
            <a:ext cx="4114800" cy="26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26676"/>
            <a:ext cx="19335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8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043" y="1676400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說說看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0607"/>
            <a:ext cx="37814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3519"/>
            <a:ext cx="2381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9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6477000"/>
            <a:ext cx="44196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請同學說一說他們是如何把字記起來的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043" y="1676400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說說看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79" y="3657600"/>
            <a:ext cx="32861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23702"/>
            <a:ext cx="2143125" cy="221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4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043" y="1676400"/>
            <a:ext cx="4259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043" y="457200"/>
            <a:ext cx="2617158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說說看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你們都是天才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333" r="29167"/>
          <a:stretch>
            <a:fillRect/>
          </a:stretch>
        </p:blipFill>
        <p:spPr bwMode="auto">
          <a:xfrm>
            <a:off x="609600" y="1219200"/>
            <a:ext cx="1143000" cy="1033564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5715000" y="1752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帽</a:t>
            </a:r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7010400" y="1752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巾</a:t>
            </a:r>
            <a:endParaRPr lang="en-US" sz="4000" dirty="0"/>
          </a:p>
        </p:txBody>
      </p:sp>
      <p:sp>
        <p:nvSpPr>
          <p:cNvPr id="44" name="TextBox 43"/>
          <p:cNvSpPr txBox="1"/>
          <p:nvPr/>
        </p:nvSpPr>
        <p:spPr>
          <a:xfrm>
            <a:off x="8153400" y="1752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冒</a:t>
            </a:r>
            <a:endParaRPr lang="en-US" sz="4000" dirty="0"/>
          </a:p>
        </p:txBody>
      </p:sp>
      <p:sp>
        <p:nvSpPr>
          <p:cNvPr id="45" name="Equal 44"/>
          <p:cNvSpPr/>
          <p:nvPr/>
        </p:nvSpPr>
        <p:spPr>
          <a:xfrm>
            <a:off x="6477000" y="2057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Plus 45"/>
          <p:cNvSpPr/>
          <p:nvPr/>
        </p:nvSpPr>
        <p:spPr>
          <a:xfrm>
            <a:off x="7848600" y="2057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3733800" y="1371600"/>
            <a:ext cx="1143000" cy="1033564"/>
          </a:xfrm>
          <a:prstGeom prst="rect">
            <a:avLst/>
          </a:prstGeom>
          <a:noFill/>
        </p:spPr>
      </p:pic>
      <p:pic>
        <p:nvPicPr>
          <p:cNvPr id="34819" name="Picture 3" descr="https://encrypted-tbn3.gstatic.com/images?q=tbn:ANd9GcQmyF-SdPYjTbzJlnT9uYY7gLALQ9QRAJE6kkTG-vMK0kK2cjVX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7" y="3649717"/>
            <a:ext cx="2824163" cy="3056389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373117" y="2527765"/>
            <a:ext cx="275896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感冒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4821" name="Picture 5" descr="http://upload.wikimedia.org/wikipedia/commons/thumb/e/e6/Sima_Guang_1.jpg/180px-Sima_Guang_1.jpg">
            <a:hlinkClick r:id="rId7" tooltip="司马光官帽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4419600"/>
            <a:ext cx="2057400" cy="20574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5486400" y="3127929"/>
            <a:ext cx="2209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帽子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705600" y="4343400"/>
            <a:ext cx="228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62" grpId="0" animBg="1"/>
      <p:bldP spid="6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685800" y="1219200"/>
            <a:ext cx="1143000" cy="1033564"/>
          </a:xfrm>
          <a:prstGeom prst="rect">
            <a:avLst/>
          </a:prstGeom>
          <a:noFill/>
        </p:spPr>
      </p:pic>
      <p:pic>
        <p:nvPicPr>
          <p:cNvPr id="19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3293" r="44219"/>
          <a:stretch>
            <a:fillRect/>
          </a:stretch>
        </p:blipFill>
        <p:spPr bwMode="auto">
          <a:xfrm>
            <a:off x="7086600" y="838200"/>
            <a:ext cx="1143000" cy="1066800"/>
          </a:xfrm>
          <a:prstGeom prst="rect">
            <a:avLst/>
          </a:prstGeom>
          <a:noFill/>
        </p:spPr>
      </p:pic>
      <p:pic>
        <p:nvPicPr>
          <p:cNvPr id="23" name="Picture 3" descr="https://encrypted-tbn0.gstatic.com/images?q=tbn:ANd9GcTvCSsZdca1DXSiXIs2ndc7yYwLxApwicG1mfsH1OyI-6K29X8J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3467099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0" y="2858869"/>
            <a:ext cx="222871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弓箭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514600" y="3182034"/>
            <a:ext cx="2971800" cy="5517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1200" y="990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張</a:t>
            </a:r>
            <a:endParaRPr lang="en-US" sz="4000" dirty="0"/>
          </a:p>
        </p:txBody>
      </p:sp>
      <p:sp>
        <p:nvSpPr>
          <p:cNvPr id="27" name="TextBox 26"/>
          <p:cNvSpPr txBox="1"/>
          <p:nvPr/>
        </p:nvSpPr>
        <p:spPr>
          <a:xfrm>
            <a:off x="3352800" y="990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弓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4495800" y="990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長</a:t>
            </a:r>
            <a:endParaRPr lang="en-US" sz="4000" dirty="0"/>
          </a:p>
        </p:txBody>
      </p:sp>
      <p:sp>
        <p:nvSpPr>
          <p:cNvPr id="29" name="Equal 28"/>
          <p:cNvSpPr/>
          <p:nvPr/>
        </p:nvSpPr>
        <p:spPr>
          <a:xfrm>
            <a:off x="5257800" y="1295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lus 29"/>
          <p:cNvSpPr/>
          <p:nvPr/>
        </p:nvSpPr>
        <p:spPr>
          <a:xfrm>
            <a:off x="4191000" y="1295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457200" y="998700"/>
            <a:ext cx="1752600" cy="1584798"/>
          </a:xfrm>
          <a:prstGeom prst="rect">
            <a:avLst/>
          </a:prstGeom>
          <a:noFill/>
        </p:spPr>
      </p:pic>
      <p:pic>
        <p:nvPicPr>
          <p:cNvPr id="49161" name="Picture 9" descr="Marching towards the Capital - September 15, 2007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1280" y="2971800"/>
            <a:ext cx="3429000" cy="2290572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3421039" y="1329434"/>
            <a:ext cx="27432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反對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59680" y="2725579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r>
              <a:rPr lang="zh-TW" altLang="en-US" sz="1000" dirty="0" smtClean="0"/>
              <a:t>反戰</a:t>
            </a:r>
            <a:endParaRPr lang="en-US" sz="1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096001"/>
            <a:ext cx="3581400" cy="523220"/>
            <a:chOff x="762000" y="3810000"/>
            <a:chExt cx="5105400" cy="824194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82419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/>
                <a:t>為什麼哥哥不高興</a:t>
              </a:r>
              <a:r>
                <a:rPr lang="en-US" altLang="zh-TW" sz="2800" dirty="0" smtClean="0"/>
                <a:t>?</a:t>
              </a:r>
              <a:endParaRPr lang="en-US" sz="28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599"/>
              <a:ext cx="304800" cy="325396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86200" y="6096000"/>
            <a:ext cx="2819400" cy="523220"/>
            <a:chOff x="762000" y="3810000"/>
            <a:chExt cx="5105400" cy="824194"/>
          </a:xfrm>
        </p:grpSpPr>
        <p:sp>
          <p:nvSpPr>
            <p:cNvPr id="15" name="TextBox 14"/>
            <p:cNvSpPr txBox="1"/>
            <p:nvPr/>
          </p:nvSpPr>
          <p:spPr>
            <a:xfrm>
              <a:off x="762000" y="3810000"/>
              <a:ext cx="5105400" cy="82419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/>
                <a:t>因為</a:t>
              </a:r>
              <a:r>
                <a:rPr lang="en-US" altLang="zh-TW" sz="2800" dirty="0" smtClean="0"/>
                <a:t>…</a:t>
              </a:r>
              <a:endParaRPr lang="en-US" sz="2800" dirty="0"/>
            </a:p>
          </p:txBody>
        </p:sp>
        <p:sp>
          <p:nvSpPr>
            <p:cNvPr id="16" name="Action Button: Sound 15">
              <a:hlinkClick r:id="" action="ppaction://noaction" highlightClick="1"/>
            </p:cNvPr>
            <p:cNvSpPr/>
            <p:nvPr/>
          </p:nvSpPr>
          <p:spPr>
            <a:xfrm>
              <a:off x="5177481" y="4038598"/>
              <a:ext cx="461319" cy="371565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sp-7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1-sp-7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59" y="452049"/>
            <a:ext cx="235911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相反</a:t>
            </a:r>
            <a:r>
              <a:rPr lang="en-US" altLang="zh-TW" sz="5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1" y="2827490"/>
            <a:ext cx="760029" cy="80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50562"/>
            <a:ext cx="2509345" cy="264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13714"/>
            <a:ext cx="4953000" cy="121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50" y="2438400"/>
            <a:ext cx="822651" cy="67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1" y="4401433"/>
            <a:ext cx="1691640" cy="205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86" y="4263064"/>
            <a:ext cx="2239864" cy="233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08" y="3349989"/>
            <a:ext cx="3684092" cy="332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8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333" r="44167"/>
          <a:stretch>
            <a:fillRect/>
          </a:stretch>
        </p:blipFill>
        <p:spPr bwMode="auto">
          <a:xfrm>
            <a:off x="609600" y="1219200"/>
            <a:ext cx="1143000" cy="1033564"/>
          </a:xfrm>
          <a:prstGeom prst="rect">
            <a:avLst/>
          </a:prstGeom>
          <a:noFill/>
        </p:spPr>
      </p:pic>
      <p:pic>
        <p:nvPicPr>
          <p:cNvPr id="27" name="Picture 2" descr="C:\Users\Meishing\Desktop\meizhou pics\41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9139" r="58373"/>
          <a:stretch>
            <a:fillRect/>
          </a:stretch>
        </p:blipFill>
        <p:spPr bwMode="auto">
          <a:xfrm>
            <a:off x="3048000" y="1143000"/>
            <a:ext cx="1143000" cy="10668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124200" y="2438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試</a:t>
            </a:r>
            <a:endParaRPr lang="en-US" sz="4000" dirty="0"/>
          </a:p>
        </p:txBody>
      </p:sp>
      <p:sp>
        <p:nvSpPr>
          <p:cNvPr id="29" name="TextBox 28"/>
          <p:cNvSpPr txBox="1"/>
          <p:nvPr/>
        </p:nvSpPr>
        <p:spPr>
          <a:xfrm>
            <a:off x="685800" y="2438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式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828800" y="2438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言</a:t>
            </a:r>
            <a:endParaRPr lang="en-US" sz="4000" dirty="0"/>
          </a:p>
        </p:txBody>
      </p:sp>
      <p:sp>
        <p:nvSpPr>
          <p:cNvPr id="31" name="Equal 30"/>
          <p:cNvSpPr/>
          <p:nvPr/>
        </p:nvSpPr>
        <p:spPr>
          <a:xfrm>
            <a:off x="2590800" y="2743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lus 31"/>
          <p:cNvSpPr/>
          <p:nvPr/>
        </p:nvSpPr>
        <p:spPr>
          <a:xfrm>
            <a:off x="1524000" y="2743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6" name="Picture 4" descr="http://upload.wikimedia.org/wikipedia/commons/c/c7/Audrey_Hepburn_and_Ronald_Reag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267200"/>
            <a:ext cx="3352800" cy="2217318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1219200" y="35052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正式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8" name="Picture 6" descr="http://static.ettoday.net/images/557/d5579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886200"/>
            <a:ext cx="3505200" cy="2588006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5486400" y="2971800"/>
            <a:ext cx="2514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chemeClr val="accent2"/>
                </a:solidFill>
                <a:latin typeface="Adobe Kaiti Std R" pitchFamily="18" charset="-128"/>
                <a:ea typeface="Adobe Kaiti Std R" pitchFamily="18" charset="-128"/>
              </a:rPr>
              <a:t>握筆的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方式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71800" y="6611779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7239000" y="661177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ETtoday</a:t>
            </a:r>
            <a:r>
              <a:rPr lang="en-US" sz="1000" dirty="0" smtClean="0"/>
              <a:t> News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581400" cy="704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趣味說文解字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0"/>
            <a:ext cx="1981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第一冊字的對話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大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人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1336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人把手打開就變大了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一</a:t>
            </a:r>
            <a:endParaRPr lang="en-US" sz="4000" dirty="0"/>
          </a:p>
        </p:txBody>
      </p:sp>
      <p:sp>
        <p:nvSpPr>
          <p:cNvPr id="10" name="Equal 9"/>
          <p:cNvSpPr/>
          <p:nvPr/>
        </p:nvSpPr>
        <p:spPr>
          <a:xfrm>
            <a:off x="1219200" y="2362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lus 10"/>
          <p:cNvSpPr/>
          <p:nvPr/>
        </p:nvSpPr>
        <p:spPr>
          <a:xfrm>
            <a:off x="2590800" y="2362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尖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大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1242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下面大，上面小，就會尖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小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219200" y="3352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590800" y="3352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810000" y="33528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明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日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4191000" y="4038600"/>
            <a:ext cx="44196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/>
              <a:t>太陽出來了，月亮也過去了，又是明亮的一天。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月</a:t>
            </a:r>
            <a:endParaRPr lang="en-US" sz="4000" dirty="0"/>
          </a:p>
        </p:txBody>
      </p:sp>
      <p:sp>
        <p:nvSpPr>
          <p:cNvPr id="26" name="Equal 25"/>
          <p:cNvSpPr/>
          <p:nvPr/>
        </p:nvSpPr>
        <p:spPr>
          <a:xfrm>
            <a:off x="1219200" y="4419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Plus 26"/>
          <p:cNvSpPr/>
          <p:nvPr/>
        </p:nvSpPr>
        <p:spPr>
          <a:xfrm>
            <a:off x="2590800" y="4419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810000" y="44196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男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田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力</a:t>
            </a:r>
            <a:endParaRPr lang="en-US" sz="4000" dirty="0"/>
          </a:p>
        </p:txBody>
      </p:sp>
      <p:sp>
        <p:nvSpPr>
          <p:cNvPr id="33" name="Equal 32"/>
          <p:cNvSpPr/>
          <p:nvPr/>
        </p:nvSpPr>
        <p:spPr>
          <a:xfrm>
            <a:off x="1219200" y="5486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lus 33"/>
          <p:cNvSpPr/>
          <p:nvPr/>
        </p:nvSpPr>
        <p:spPr>
          <a:xfrm>
            <a:off x="2590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810000" y="54864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91000" y="53340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在田裡出力的是男人。</a:t>
            </a:r>
            <a:endParaRPr lang="en-US" sz="2800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500" r="14167"/>
          <a:stretch>
            <a:fillRect/>
          </a:stretch>
        </p:blipFill>
        <p:spPr bwMode="auto">
          <a:xfrm>
            <a:off x="533400" y="986336"/>
            <a:ext cx="1752600" cy="148574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505200" y="9144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孝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810000" y="1447800"/>
            <a:ext cx="8382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4" name="Picture 4" descr="https://encrypted-tbn0.gstatic.com/images?q=tbn:ANd9GcQdxiMkuRS8BzqsF-yZIE-z35QKuHLYWfaarox_55S1DtNlN-t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4114800"/>
            <a:ext cx="3200400" cy="2400301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143000" y="2796542"/>
            <a:ext cx="23622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孝順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62600" y="4495800"/>
            <a:ext cx="2895600" cy="646331"/>
            <a:chOff x="762000" y="3810000"/>
            <a:chExt cx="5105400" cy="783172"/>
          </a:xfrm>
        </p:grpSpPr>
        <p:sp>
          <p:nvSpPr>
            <p:cNvPr id="12" name="TextBox 11"/>
            <p:cNvSpPr txBox="1"/>
            <p:nvPr/>
          </p:nvSpPr>
          <p:spPr>
            <a:xfrm>
              <a:off x="762000" y="3810000"/>
              <a:ext cx="5105400" cy="78317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小張真孝順</a:t>
              </a:r>
              <a:endParaRPr lang="en-US" sz="3600" dirty="0"/>
            </a:p>
          </p:txBody>
        </p:sp>
        <p:sp>
          <p:nvSpPr>
            <p:cNvPr id="13" name="Action Button: Sound 12">
              <a:hlinkClick r:id="" action="ppaction://noaction" highlightClick="1"/>
            </p:cNvPr>
            <p:cNvSpPr/>
            <p:nvPr/>
          </p:nvSpPr>
          <p:spPr>
            <a:xfrm>
              <a:off x="5195637" y="4038599"/>
              <a:ext cx="443164" cy="325399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1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457200" y="1143000"/>
            <a:ext cx="1143000" cy="1033564"/>
          </a:xfrm>
          <a:prstGeom prst="rect">
            <a:avLst/>
          </a:prstGeom>
          <a:noFill/>
        </p:spPr>
      </p:pic>
      <p:pic>
        <p:nvPicPr>
          <p:cNvPr id="163842" name="Picture 2" descr="C:\Users\Meishing\Desktop\meizhou pics\更好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79766" y="1066800"/>
            <a:ext cx="4454434" cy="8382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5070566" y="990600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48" name="Picture 8" descr="File:Xinhui 新會 中心南路 Zhongxin Nanlu 甘蔗 三輪車 Tricycle morn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14894" t="17021"/>
          <a:stretch>
            <a:fillRect/>
          </a:stretch>
        </p:blipFill>
        <p:spPr bwMode="auto">
          <a:xfrm>
            <a:off x="762000" y="3733800"/>
            <a:ext cx="3241766" cy="23705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50" name="Picture 10" descr="http://upload.wikimedia.org/wikipedia/commons/thumb/7/78/Triaxle_dump_truck_2005-10-06.km.jpg/220px-Triaxle_dump_truck_2005-10-06.km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51350" y="3733800"/>
            <a:ext cx="3402049" cy="2416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TextBox 29"/>
          <p:cNvSpPr txBox="1"/>
          <p:nvPr/>
        </p:nvSpPr>
        <p:spPr>
          <a:xfrm>
            <a:off x="2251166" y="2390001"/>
            <a:ext cx="1371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好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1600" y="2455691"/>
            <a:ext cx="1752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更好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4378234" y="2895600"/>
            <a:ext cx="3810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22766" y="990600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C:\Users\Meishing\Desktop\meizhou pics\41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457200" y="1143000"/>
            <a:ext cx="1143000" cy="1033564"/>
          </a:xfrm>
          <a:prstGeom prst="rect">
            <a:avLst/>
          </a:prstGeom>
          <a:noFill/>
        </p:spPr>
      </p:pic>
      <p:pic>
        <p:nvPicPr>
          <p:cNvPr id="163842" name="Picture 2" descr="C:\Users\Meishing\Desktop\meizhou pics\更好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79766" y="1066800"/>
            <a:ext cx="4454434" cy="838200"/>
          </a:xfrm>
          <a:prstGeom prst="rect">
            <a:avLst/>
          </a:prstGeom>
          <a:noFill/>
        </p:spPr>
      </p:pic>
      <p:pic>
        <p:nvPicPr>
          <p:cNvPr id="163844" name="Picture 4" descr="http://upload.wikimedia.org/wikipedia/commons/thumb/5/5a/Changeroom.jpg/220px-Changeroo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467067" y="3352799"/>
            <a:ext cx="4467133" cy="335035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235416" y="2176564"/>
            <a:ext cx="293043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更衣室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70566" y="990600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22766" y="990600"/>
            <a:ext cx="762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Meishing\Desktop\meizhou pics\更句型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1000" y="940991"/>
            <a:ext cx="8458200" cy="553600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3200400"/>
            <a:ext cx="746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4400" y="4267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4400" y="52578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6324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認識感嘆字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" descr="C:\Users\Meishing\Desktop\meizhou pics\感嘆詞一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54545" r="52201" b="15585"/>
          <a:stretch>
            <a:fillRect/>
          </a:stretch>
        </p:blipFill>
        <p:spPr bwMode="auto">
          <a:xfrm>
            <a:off x="0" y="4648200"/>
            <a:ext cx="4343400" cy="1752600"/>
          </a:xfrm>
          <a:prstGeom prst="rect">
            <a:avLst/>
          </a:prstGeom>
          <a:noFill/>
        </p:spPr>
      </p:pic>
      <p:pic>
        <p:nvPicPr>
          <p:cNvPr id="27" name="Picture 1" descr="C:\Users\Meishing\Desktop\meizhou pics\感嘆詞一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57861" b="45455"/>
          <a:stretch>
            <a:fillRect/>
          </a:stretch>
        </p:blipFill>
        <p:spPr bwMode="auto">
          <a:xfrm>
            <a:off x="0" y="0"/>
            <a:ext cx="3829148" cy="32004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495800" y="0"/>
            <a:ext cx="4648200" cy="2667000"/>
            <a:chOff x="-990600" y="3276600"/>
            <a:chExt cx="4648200" cy="2667000"/>
          </a:xfrm>
        </p:grpSpPr>
        <p:pic>
          <p:nvPicPr>
            <p:cNvPr id="26" name="Picture 1" descr="C:\Users\Meishing\Desktop\meizhou pics\感嘆詞一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46332" r="2516" b="54545"/>
            <a:stretch>
              <a:fillRect/>
            </a:stretch>
          </p:blipFill>
          <p:spPr bwMode="auto">
            <a:xfrm>
              <a:off x="-990600" y="3276600"/>
              <a:ext cx="4648200" cy="2667000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762000" y="4953000"/>
              <a:ext cx="2743200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71800" y="33528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嗎</a:t>
            </a:r>
            <a:r>
              <a:rPr lang="en-US" altLang="zh-TW" sz="4000" dirty="0" smtClean="0"/>
              <a:t>?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3400" y="3352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" y="3352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馬</a:t>
            </a:r>
            <a:endParaRPr lang="en-US" sz="4000" dirty="0"/>
          </a:p>
        </p:txBody>
      </p:sp>
      <p:sp>
        <p:nvSpPr>
          <p:cNvPr id="42" name="Equal 41"/>
          <p:cNvSpPr/>
          <p:nvPr/>
        </p:nvSpPr>
        <p:spPr>
          <a:xfrm>
            <a:off x="2438400" y="3657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Plus 42"/>
          <p:cNvSpPr/>
          <p:nvPr/>
        </p:nvSpPr>
        <p:spPr>
          <a:xfrm>
            <a:off x="1371600" y="3657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72400" y="28956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呀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0" y="2895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77000" y="2895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牙</a:t>
            </a:r>
            <a:endParaRPr lang="en-US" sz="4000" dirty="0"/>
          </a:p>
        </p:txBody>
      </p:sp>
      <p:sp>
        <p:nvSpPr>
          <p:cNvPr id="48" name="Equal 47"/>
          <p:cNvSpPr/>
          <p:nvPr/>
        </p:nvSpPr>
        <p:spPr>
          <a:xfrm>
            <a:off x="7239000" y="3200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lus 48"/>
          <p:cNvSpPr/>
          <p:nvPr/>
        </p:nvSpPr>
        <p:spPr>
          <a:xfrm>
            <a:off x="6172200" y="3200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96200" y="51054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啊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57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52" name="TextBox 51"/>
          <p:cNvSpPr txBox="1"/>
          <p:nvPr/>
        </p:nvSpPr>
        <p:spPr>
          <a:xfrm>
            <a:off x="6400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阿</a:t>
            </a:r>
            <a:endParaRPr lang="en-US" sz="4000" dirty="0"/>
          </a:p>
        </p:txBody>
      </p:sp>
      <p:sp>
        <p:nvSpPr>
          <p:cNvPr id="53" name="Equal 52"/>
          <p:cNvSpPr/>
          <p:nvPr/>
        </p:nvSpPr>
        <p:spPr>
          <a:xfrm>
            <a:off x="7162800" y="5410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Plus 53"/>
          <p:cNvSpPr/>
          <p:nvPr/>
        </p:nvSpPr>
        <p:spPr>
          <a:xfrm>
            <a:off x="6096000" y="5410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4191000" y="20574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rved Left Arrow 24"/>
          <p:cNvSpPr/>
          <p:nvPr/>
        </p:nvSpPr>
        <p:spPr>
          <a:xfrm rot="2578098">
            <a:off x="4804635" y="4124920"/>
            <a:ext cx="457200" cy="108616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971800" y="2667000"/>
            <a:ext cx="990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啦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3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拉</a:t>
            </a:r>
            <a:endParaRPr lang="en-US" sz="4000" dirty="0"/>
          </a:p>
        </p:txBody>
      </p:sp>
      <p:sp>
        <p:nvSpPr>
          <p:cNvPr id="42" name="Equal 41"/>
          <p:cNvSpPr/>
          <p:nvPr/>
        </p:nvSpPr>
        <p:spPr>
          <a:xfrm>
            <a:off x="2438400" y="2971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Plus 42"/>
          <p:cNvSpPr/>
          <p:nvPr/>
        </p:nvSpPr>
        <p:spPr>
          <a:xfrm>
            <a:off x="1371600" y="2971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72400" y="23622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哦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77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我</a:t>
            </a:r>
            <a:endParaRPr lang="en-US" sz="4000" dirty="0"/>
          </a:p>
        </p:txBody>
      </p:sp>
      <p:sp>
        <p:nvSpPr>
          <p:cNvPr id="48" name="Equal 47"/>
          <p:cNvSpPr/>
          <p:nvPr/>
        </p:nvSpPr>
        <p:spPr>
          <a:xfrm>
            <a:off x="7239000" y="26670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lus 48"/>
          <p:cNvSpPr/>
          <p:nvPr/>
        </p:nvSpPr>
        <p:spPr>
          <a:xfrm>
            <a:off x="6172200" y="26670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96200" y="51054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嘛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57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52" name="TextBox 51"/>
          <p:cNvSpPr txBox="1"/>
          <p:nvPr/>
        </p:nvSpPr>
        <p:spPr>
          <a:xfrm>
            <a:off x="6400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麻</a:t>
            </a:r>
            <a:endParaRPr lang="en-US" sz="4000" dirty="0"/>
          </a:p>
        </p:txBody>
      </p:sp>
      <p:sp>
        <p:nvSpPr>
          <p:cNvPr id="53" name="Equal 52"/>
          <p:cNvSpPr/>
          <p:nvPr/>
        </p:nvSpPr>
        <p:spPr>
          <a:xfrm>
            <a:off x="7162800" y="5410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Plus 53"/>
          <p:cNvSpPr/>
          <p:nvPr/>
        </p:nvSpPr>
        <p:spPr>
          <a:xfrm>
            <a:off x="6096000" y="5410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4191000" y="23622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rved Left Arrow 24"/>
          <p:cNvSpPr/>
          <p:nvPr/>
        </p:nvSpPr>
        <p:spPr>
          <a:xfrm rot="2578098">
            <a:off x="4728435" y="3820120"/>
            <a:ext cx="457200" cy="108616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0"/>
            <a:ext cx="4229100" cy="2362200"/>
            <a:chOff x="7010400" y="914400"/>
            <a:chExt cx="4229100" cy="2362200"/>
          </a:xfrm>
        </p:grpSpPr>
        <p:pic>
          <p:nvPicPr>
            <p:cNvPr id="30" name="Picture 1" descr="C:\Users\Meishing\Desktop\meizhou pics\感嘆詞一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49475" t="31169" r="4404" b="28571"/>
            <a:stretch>
              <a:fillRect/>
            </a:stretch>
          </p:blipFill>
          <p:spPr bwMode="auto">
            <a:xfrm>
              <a:off x="7048500" y="914400"/>
              <a:ext cx="4191000" cy="2362200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7010400" y="914400"/>
              <a:ext cx="12954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372600" y="3048000"/>
              <a:ext cx="1828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2" descr="C:\Users\Meishing\Desktop\meizhou pics\感嘆詞二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50000" b="61042"/>
          <a:stretch>
            <a:fillRect/>
          </a:stretch>
        </p:blipFill>
        <p:spPr bwMode="auto">
          <a:xfrm>
            <a:off x="4572000" y="381000"/>
            <a:ext cx="4572000" cy="1750780"/>
          </a:xfrm>
          <a:prstGeom prst="rect">
            <a:avLst/>
          </a:prstGeom>
          <a:noFill/>
        </p:spPr>
      </p:pic>
      <p:grpSp>
        <p:nvGrpSpPr>
          <p:cNvPr id="34" name="Group 33"/>
          <p:cNvGrpSpPr/>
          <p:nvPr/>
        </p:nvGrpSpPr>
        <p:grpSpPr>
          <a:xfrm>
            <a:off x="0" y="4419600"/>
            <a:ext cx="4514948" cy="1828800"/>
            <a:chOff x="1447800" y="4114800"/>
            <a:chExt cx="4514948" cy="1828800"/>
          </a:xfrm>
        </p:grpSpPr>
        <p:pic>
          <p:nvPicPr>
            <p:cNvPr id="35" name="Picture 1" descr="C:\Users\Meishing\Desktop\meizhou pics\感嘆詞一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50314" t="68831"/>
            <a:stretch>
              <a:fillRect/>
            </a:stretch>
          </p:blipFill>
          <p:spPr bwMode="auto">
            <a:xfrm>
              <a:off x="1447800" y="4114800"/>
              <a:ext cx="4514948" cy="182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1524000" y="4114800"/>
              <a:ext cx="12954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971800" y="26670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呢</a:t>
            </a:r>
            <a:r>
              <a:rPr lang="en-US" altLang="zh-TW" sz="4000" dirty="0" smtClean="0"/>
              <a:t>?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33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" y="2667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尼</a:t>
            </a:r>
            <a:endParaRPr lang="en-US" sz="4000" dirty="0"/>
          </a:p>
        </p:txBody>
      </p:sp>
      <p:sp>
        <p:nvSpPr>
          <p:cNvPr id="42" name="Equal 41"/>
          <p:cNvSpPr/>
          <p:nvPr/>
        </p:nvSpPr>
        <p:spPr>
          <a:xfrm>
            <a:off x="2438400" y="2971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Plus 42"/>
          <p:cNvSpPr/>
          <p:nvPr/>
        </p:nvSpPr>
        <p:spPr>
          <a:xfrm>
            <a:off x="1371600" y="2971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72400" y="2362200"/>
            <a:ext cx="914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哎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46" name="TextBox 45"/>
          <p:cNvSpPr txBox="1"/>
          <p:nvPr/>
        </p:nvSpPr>
        <p:spPr>
          <a:xfrm>
            <a:off x="5334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47" name="TextBox 46"/>
          <p:cNvSpPr txBox="1"/>
          <p:nvPr/>
        </p:nvSpPr>
        <p:spPr>
          <a:xfrm>
            <a:off x="6477000" y="23622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艾</a:t>
            </a:r>
            <a:endParaRPr lang="en-US" sz="4000" dirty="0"/>
          </a:p>
        </p:txBody>
      </p:sp>
      <p:sp>
        <p:nvSpPr>
          <p:cNvPr id="48" name="Equal 47"/>
          <p:cNvSpPr/>
          <p:nvPr/>
        </p:nvSpPr>
        <p:spPr>
          <a:xfrm>
            <a:off x="7239000" y="26670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lus 48"/>
          <p:cNvSpPr/>
          <p:nvPr/>
        </p:nvSpPr>
        <p:spPr>
          <a:xfrm>
            <a:off x="6172200" y="26670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96200" y="5105400"/>
            <a:ext cx="990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吧</a:t>
            </a:r>
            <a:r>
              <a:rPr lang="en-US" altLang="zh-TW" sz="4000" dirty="0" smtClean="0"/>
              <a:t>!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5257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52" name="TextBox 51"/>
          <p:cNvSpPr txBox="1"/>
          <p:nvPr/>
        </p:nvSpPr>
        <p:spPr>
          <a:xfrm>
            <a:off x="6400800" y="5105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巴</a:t>
            </a:r>
            <a:endParaRPr lang="en-US" sz="4000" dirty="0"/>
          </a:p>
        </p:txBody>
      </p:sp>
      <p:sp>
        <p:nvSpPr>
          <p:cNvPr id="53" name="Equal 52"/>
          <p:cNvSpPr/>
          <p:nvPr/>
        </p:nvSpPr>
        <p:spPr>
          <a:xfrm>
            <a:off x="7162800" y="5410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Plus 53"/>
          <p:cNvSpPr/>
          <p:nvPr/>
        </p:nvSpPr>
        <p:spPr>
          <a:xfrm>
            <a:off x="6096000" y="5410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4191000" y="2362200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rved Left Arrow 24"/>
          <p:cNvSpPr/>
          <p:nvPr/>
        </p:nvSpPr>
        <p:spPr>
          <a:xfrm rot="2578098">
            <a:off x="4728435" y="3820120"/>
            <a:ext cx="457200" cy="108616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 descr="C:\Users\Meishing\Desktop\meizhou pics\感嘆詞二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2500" t="16916" b="42390"/>
          <a:stretch>
            <a:fillRect/>
          </a:stretch>
        </p:blipFill>
        <p:spPr bwMode="auto">
          <a:xfrm>
            <a:off x="0" y="381000"/>
            <a:ext cx="4343400" cy="1828800"/>
          </a:xfrm>
          <a:prstGeom prst="rect">
            <a:avLst/>
          </a:prstGeom>
          <a:noFill/>
        </p:spPr>
      </p:pic>
      <p:pic>
        <p:nvPicPr>
          <p:cNvPr id="29" name="Picture 2" descr="C:\Users\Meishing\Desktop\meizhou pics\感嘆詞二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49132" r="53333" b="6782"/>
          <a:stretch>
            <a:fillRect/>
          </a:stretch>
        </p:blipFill>
        <p:spPr bwMode="auto">
          <a:xfrm>
            <a:off x="4876800" y="304800"/>
            <a:ext cx="4267200" cy="1981200"/>
          </a:xfrm>
          <a:prstGeom prst="rect">
            <a:avLst/>
          </a:prstGeom>
          <a:noFill/>
        </p:spPr>
      </p:pic>
      <p:pic>
        <p:nvPicPr>
          <p:cNvPr id="34" name="Picture 2" descr="C:\Users\Meishing\Desktop\meizhou pics\感嘆詞二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0833" t="61001"/>
          <a:stretch>
            <a:fillRect/>
          </a:stretch>
        </p:blipFill>
        <p:spPr bwMode="auto">
          <a:xfrm>
            <a:off x="0" y="4419600"/>
            <a:ext cx="4495800" cy="1752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58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581400" cy="704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趣味說文解字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果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木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1336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長在樹上的農田就是果田。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田</a:t>
            </a:r>
            <a:endParaRPr lang="en-US" sz="4000" dirty="0"/>
          </a:p>
        </p:txBody>
      </p:sp>
      <p:sp>
        <p:nvSpPr>
          <p:cNvPr id="10" name="Equal 9"/>
          <p:cNvSpPr/>
          <p:nvPr/>
        </p:nvSpPr>
        <p:spPr>
          <a:xfrm>
            <a:off x="1219200" y="2362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lus 10"/>
          <p:cNvSpPr/>
          <p:nvPr/>
        </p:nvSpPr>
        <p:spPr>
          <a:xfrm>
            <a:off x="2590800" y="2362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信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亻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124200"/>
            <a:ext cx="4419600" cy="4924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600" dirty="0" smtClean="0"/>
              <a:t>只要是人說出口就要有信用。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言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219200" y="3352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590800" y="3352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810000" y="33528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海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水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4191000" y="41910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每天都有水的地方就是海。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每</a:t>
            </a:r>
            <a:endParaRPr lang="en-US" sz="4000" dirty="0"/>
          </a:p>
        </p:txBody>
      </p:sp>
      <p:sp>
        <p:nvSpPr>
          <p:cNvPr id="26" name="Equal 25"/>
          <p:cNvSpPr/>
          <p:nvPr/>
        </p:nvSpPr>
        <p:spPr>
          <a:xfrm>
            <a:off x="1219200" y="4419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Plus 26"/>
          <p:cNvSpPr/>
          <p:nvPr/>
        </p:nvSpPr>
        <p:spPr>
          <a:xfrm>
            <a:off x="2590800" y="4419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810000" y="44196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想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木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目</a:t>
            </a:r>
            <a:endParaRPr lang="en-US" sz="4000" dirty="0"/>
          </a:p>
        </p:txBody>
      </p:sp>
      <p:sp>
        <p:nvSpPr>
          <p:cNvPr id="33" name="Equal 32"/>
          <p:cNvSpPr/>
          <p:nvPr/>
        </p:nvSpPr>
        <p:spPr>
          <a:xfrm>
            <a:off x="1219200" y="5486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lus 33"/>
          <p:cNvSpPr/>
          <p:nvPr/>
        </p:nvSpPr>
        <p:spPr>
          <a:xfrm>
            <a:off x="2590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4876800" y="54864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57800" y="53340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一個人靠著樹想事情。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4038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心</a:t>
            </a:r>
            <a:endParaRPr lang="en-US" sz="4000" dirty="0"/>
          </a:p>
        </p:txBody>
      </p:sp>
      <p:sp>
        <p:nvSpPr>
          <p:cNvPr id="38" name="Plus 37"/>
          <p:cNvSpPr/>
          <p:nvPr/>
        </p:nvSpPr>
        <p:spPr>
          <a:xfrm>
            <a:off x="3733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162800" y="0"/>
            <a:ext cx="1981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第</a:t>
            </a:r>
            <a:r>
              <a:rPr lang="zh-CN" altLang="en-US" dirty="0" smtClean="0"/>
              <a:t>二</a:t>
            </a:r>
            <a:r>
              <a:rPr lang="zh-TW" altLang="en-US" dirty="0" smtClean="0"/>
              <a:t>冊字的對話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581400" cy="70408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趣味說文解字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問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門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1336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門前有人開口問事情。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895600" y="20574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口</a:t>
            </a:r>
            <a:endParaRPr lang="en-US" sz="4000" dirty="0"/>
          </a:p>
        </p:txBody>
      </p:sp>
      <p:sp>
        <p:nvSpPr>
          <p:cNvPr id="10" name="Equal 9"/>
          <p:cNvSpPr/>
          <p:nvPr/>
        </p:nvSpPr>
        <p:spPr>
          <a:xfrm>
            <a:off x="1219200" y="23622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lus 10"/>
          <p:cNvSpPr/>
          <p:nvPr/>
        </p:nvSpPr>
        <p:spPr>
          <a:xfrm>
            <a:off x="2590800" y="23622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間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1752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門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124200"/>
            <a:ext cx="3657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太陽從門間透光。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日</a:t>
            </a:r>
            <a:endParaRPr lang="en-US" sz="4000" dirty="0"/>
          </a:p>
        </p:txBody>
      </p:sp>
      <p:sp>
        <p:nvSpPr>
          <p:cNvPr id="19" name="Equal 18"/>
          <p:cNvSpPr/>
          <p:nvPr/>
        </p:nvSpPr>
        <p:spPr>
          <a:xfrm>
            <a:off x="1219200" y="33528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Plus 19"/>
          <p:cNvSpPr/>
          <p:nvPr/>
        </p:nvSpPr>
        <p:spPr>
          <a:xfrm>
            <a:off x="2590800" y="33528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810000" y="33528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72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記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言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4191000" y="4191000"/>
            <a:ext cx="44196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自己把話說出來才記得住。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95600" y="41148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己</a:t>
            </a:r>
            <a:endParaRPr lang="en-US" sz="4000" dirty="0"/>
          </a:p>
        </p:txBody>
      </p:sp>
      <p:sp>
        <p:nvSpPr>
          <p:cNvPr id="26" name="Equal 25"/>
          <p:cNvSpPr/>
          <p:nvPr/>
        </p:nvSpPr>
        <p:spPr>
          <a:xfrm>
            <a:off x="1219200" y="44196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Plus 26"/>
          <p:cNvSpPr/>
          <p:nvPr/>
        </p:nvSpPr>
        <p:spPr>
          <a:xfrm>
            <a:off x="2590800" y="44196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810000" y="44196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秋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禾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5181600"/>
            <a:ext cx="68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/>
              <a:t>火</a:t>
            </a:r>
            <a:endParaRPr lang="en-US" sz="4000" dirty="0"/>
          </a:p>
        </p:txBody>
      </p:sp>
      <p:sp>
        <p:nvSpPr>
          <p:cNvPr id="33" name="Equal 32"/>
          <p:cNvSpPr/>
          <p:nvPr/>
        </p:nvSpPr>
        <p:spPr>
          <a:xfrm>
            <a:off x="1219200" y="5486400"/>
            <a:ext cx="457200" cy="228600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Plus 33"/>
          <p:cNvSpPr/>
          <p:nvPr/>
        </p:nvSpPr>
        <p:spPr>
          <a:xfrm>
            <a:off x="2590800" y="5486400"/>
            <a:ext cx="2286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810000" y="5486400"/>
            <a:ext cx="3048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91000" y="5334000"/>
            <a:ext cx="4191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/>
              <a:t>秋天最容易讓禾苗著火。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7162800" y="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第</a:t>
            </a:r>
            <a:r>
              <a:rPr lang="zh-CN" altLang="en-US" dirty="0" smtClean="0"/>
              <a:t>三</a:t>
            </a:r>
            <a:r>
              <a:rPr lang="zh-TW" altLang="en-US" dirty="0" smtClean="0"/>
              <a:t>冊字的對話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248400" y="6477000"/>
            <a:ext cx="28956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同學還想到什麼趣味字呢</a:t>
            </a:r>
            <a:r>
              <a:rPr lang="en-US" altLang="zh-TW" dirty="0" smtClean="0"/>
              <a:t>?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(1) 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字的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對話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6211669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漢字動畫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六書篇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https://www.youtube.com/watch?v=0oheDKBzVF0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41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066800" y="8382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9050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29718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9624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3276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-1-1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eishing\Desktop\meizhou pics\41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066800" y="3810000"/>
            <a:ext cx="807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4724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77200" y="47244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5715000"/>
            <a:ext cx="716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629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72400" y="20574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pic>
        <p:nvPicPr>
          <p:cNvPr id="18" name="Picture 17" descr="C:\Users\Meishing\Desktop\meizhou pics\41-27.png"/>
          <p:cNvPicPr>
            <a:picLocks noChangeAspect="1" noChangeArrowheads="1"/>
          </p:cNvPicPr>
          <p:nvPr/>
        </p:nvPicPr>
        <p:blipFill>
          <a:blip r:embed="rId5" cstate="print">
            <a:lum bright="-30000" contrast="40000"/>
          </a:blip>
          <a:srcRect l="53333" b="65556"/>
          <a:stretch>
            <a:fillRect/>
          </a:stretch>
        </p:blipFill>
        <p:spPr bwMode="auto">
          <a:xfrm>
            <a:off x="7162800" y="5761264"/>
            <a:ext cx="1981200" cy="1096736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4038600" y="304800"/>
            <a:ext cx="1447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4-1-2課文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8301</TotalTime>
  <Words>839</Words>
  <Application>Microsoft Office PowerPoint</Application>
  <PresentationFormat>On-screen Show (4:3)</PresentationFormat>
  <Paragraphs>252</Paragraphs>
  <Slides>48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Flow</vt:lpstr>
      <vt:lpstr>美洲華語第四冊</vt:lpstr>
      <vt:lpstr>第一週</vt:lpstr>
      <vt:lpstr>課前活動</vt:lpstr>
      <vt:lpstr>趣味說文解字</vt:lpstr>
      <vt:lpstr>趣味說文解字</vt:lpstr>
      <vt:lpstr>趣味說文解字</vt:lpstr>
      <vt:lpstr>課文(1) 字的對話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课文(1)字的對話 （想一想）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說故事－ 你們都是天才 請到美洲華語網站下載ppt 或利用美洲華語創作天地 http://blog.huayuworld.org/meizhouworld 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認識感嘆字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129</cp:revision>
  <dcterms:created xsi:type="dcterms:W3CDTF">2014-04-02T02:41:18Z</dcterms:created>
  <dcterms:modified xsi:type="dcterms:W3CDTF">2014-09-03T04:36:04Z</dcterms:modified>
</cp:coreProperties>
</file>